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BED51-2991-4005-9CD1-ADF767EB771E}" v="12" dt="2022-05-19T19:59:10.062"/>
    <p1510:client id="{CE7DBA37-FACA-456E-9EE5-DD206FB69598}" v="60" dt="2022-05-19T19:54:10.488"/>
    <p1510:client id="{E2B37601-452A-434C-AA05-B2592BBD7E72}" v="83" dt="2022-05-19T19:47:57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14FBA-EB76-4A25-A95C-F38E6E6915C9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5E2A8DC-E4CE-427A-A4AB-9A0D58EF420D}">
      <dgm:prSet/>
      <dgm:spPr/>
      <dgm:t>
        <a:bodyPr/>
        <a:lstStyle/>
        <a:p>
          <a:r>
            <a:rPr lang="pl-PL"/>
            <a:t>- pieczywo - 6 kromek</a:t>
          </a:r>
          <a:endParaRPr lang="en-US"/>
        </a:p>
      </dgm:t>
    </dgm:pt>
    <dgm:pt modelId="{689C58EF-8229-4321-BE9E-7211E322A0FA}" type="parTrans" cxnId="{26F5B74D-6FB2-4DF7-9EEC-2F2B39629C0A}">
      <dgm:prSet/>
      <dgm:spPr/>
      <dgm:t>
        <a:bodyPr/>
        <a:lstStyle/>
        <a:p>
          <a:endParaRPr lang="en-US"/>
        </a:p>
      </dgm:t>
    </dgm:pt>
    <dgm:pt modelId="{47986F70-1973-4080-A3FF-1B8D2405BC15}" type="sibTrans" cxnId="{26F5B74D-6FB2-4DF7-9EEC-2F2B39629C0A}">
      <dgm:prSet/>
      <dgm:spPr/>
      <dgm:t>
        <a:bodyPr/>
        <a:lstStyle/>
        <a:p>
          <a:endParaRPr lang="en-US"/>
        </a:p>
      </dgm:t>
    </dgm:pt>
    <dgm:pt modelId="{0BE2A734-D7F8-46F1-8344-A7BAA375F109}">
      <dgm:prSet/>
      <dgm:spPr/>
      <dgm:t>
        <a:bodyPr/>
        <a:lstStyle/>
        <a:p>
          <a:r>
            <a:rPr lang="pl-PL"/>
            <a:t>- masło</a:t>
          </a:r>
          <a:endParaRPr lang="en-US"/>
        </a:p>
      </dgm:t>
    </dgm:pt>
    <dgm:pt modelId="{E17DF7AD-80C6-4D1F-ABF8-C7B4AB787AA3}" type="parTrans" cxnId="{87E89106-15A7-4A3F-BE08-7B2C182E5D1E}">
      <dgm:prSet/>
      <dgm:spPr/>
      <dgm:t>
        <a:bodyPr/>
        <a:lstStyle/>
        <a:p>
          <a:endParaRPr lang="en-US"/>
        </a:p>
      </dgm:t>
    </dgm:pt>
    <dgm:pt modelId="{0EE15949-1142-4CA4-9A6B-43FD7557D026}" type="sibTrans" cxnId="{87E89106-15A7-4A3F-BE08-7B2C182E5D1E}">
      <dgm:prSet/>
      <dgm:spPr/>
      <dgm:t>
        <a:bodyPr/>
        <a:lstStyle/>
        <a:p>
          <a:endParaRPr lang="en-US"/>
        </a:p>
      </dgm:t>
    </dgm:pt>
    <dgm:pt modelId="{BFA2FECD-6CB9-40CD-BB3F-89704D495885}">
      <dgm:prSet/>
      <dgm:spPr/>
      <dgm:t>
        <a:bodyPr/>
        <a:lstStyle/>
        <a:p>
          <a:r>
            <a:rPr lang="pl-PL"/>
            <a:t>- wędlina ( może być kiełbasa lub parówka) - 150g</a:t>
          </a:r>
          <a:endParaRPr lang="en-US"/>
        </a:p>
      </dgm:t>
    </dgm:pt>
    <dgm:pt modelId="{14655865-B2C1-4E56-AA81-D386E68E358B}" type="parTrans" cxnId="{4B233759-4532-4903-BC44-5B5C209EBC06}">
      <dgm:prSet/>
      <dgm:spPr/>
      <dgm:t>
        <a:bodyPr/>
        <a:lstStyle/>
        <a:p>
          <a:endParaRPr lang="en-US"/>
        </a:p>
      </dgm:t>
    </dgm:pt>
    <dgm:pt modelId="{CF4B1D23-9235-45CC-9666-614900963817}" type="sibTrans" cxnId="{4B233759-4532-4903-BC44-5B5C209EBC06}">
      <dgm:prSet/>
      <dgm:spPr/>
      <dgm:t>
        <a:bodyPr/>
        <a:lstStyle/>
        <a:p>
          <a:endParaRPr lang="en-US"/>
        </a:p>
      </dgm:t>
    </dgm:pt>
    <dgm:pt modelId="{6C4CEB4E-6226-41FA-ACF2-B1F04DC10CEF}">
      <dgm:prSet/>
      <dgm:spPr/>
      <dgm:t>
        <a:bodyPr/>
        <a:lstStyle/>
        <a:p>
          <a:r>
            <a:rPr lang="pl-PL"/>
            <a:t>- ser żółty - 150g</a:t>
          </a:r>
          <a:endParaRPr lang="en-US"/>
        </a:p>
      </dgm:t>
    </dgm:pt>
    <dgm:pt modelId="{E788628E-0F0F-40D5-90CC-A4A139BF80B6}" type="parTrans" cxnId="{11FE5F62-5B8C-4671-9011-59270BB24230}">
      <dgm:prSet/>
      <dgm:spPr/>
      <dgm:t>
        <a:bodyPr/>
        <a:lstStyle/>
        <a:p>
          <a:endParaRPr lang="en-US"/>
        </a:p>
      </dgm:t>
    </dgm:pt>
    <dgm:pt modelId="{A987C6D6-D29E-4A7C-B193-94260160305E}" type="sibTrans" cxnId="{11FE5F62-5B8C-4671-9011-59270BB24230}">
      <dgm:prSet/>
      <dgm:spPr/>
      <dgm:t>
        <a:bodyPr/>
        <a:lstStyle/>
        <a:p>
          <a:endParaRPr lang="en-US"/>
        </a:p>
      </dgm:t>
    </dgm:pt>
    <dgm:pt modelId="{B6CA0272-0E74-4D26-B708-E87C5340D99F}">
      <dgm:prSet/>
      <dgm:spPr/>
      <dgm:t>
        <a:bodyPr/>
        <a:lstStyle/>
        <a:p>
          <a:r>
            <a:rPr lang="pl-PL"/>
            <a:t>- dodatki to co mamy, np. pomidor, ogórek, cebula, papryka, kukurydza lub inne.</a:t>
          </a:r>
          <a:endParaRPr lang="en-US"/>
        </a:p>
      </dgm:t>
    </dgm:pt>
    <dgm:pt modelId="{A41FE368-FF1E-42C9-A1AD-5BA5216300AC}" type="parTrans" cxnId="{CBD0A2CE-DF10-4545-98DD-DEBEA88006CF}">
      <dgm:prSet/>
      <dgm:spPr/>
      <dgm:t>
        <a:bodyPr/>
        <a:lstStyle/>
        <a:p>
          <a:endParaRPr lang="en-US"/>
        </a:p>
      </dgm:t>
    </dgm:pt>
    <dgm:pt modelId="{2F568F09-D7B5-47A8-9065-B332CAAC82DE}" type="sibTrans" cxnId="{CBD0A2CE-DF10-4545-98DD-DEBEA88006CF}">
      <dgm:prSet/>
      <dgm:spPr/>
      <dgm:t>
        <a:bodyPr/>
        <a:lstStyle/>
        <a:p>
          <a:endParaRPr lang="en-US"/>
        </a:p>
      </dgm:t>
    </dgm:pt>
    <dgm:pt modelId="{9F8312D3-951B-4633-AAE1-8F232F5FBEFE}">
      <dgm:prSet/>
      <dgm:spPr/>
      <dgm:t>
        <a:bodyPr/>
        <a:lstStyle/>
        <a:p>
          <a:r>
            <a:rPr lang="pl-PL"/>
            <a:t>- szczypiorek lub rukolla</a:t>
          </a:r>
          <a:endParaRPr lang="en-US"/>
        </a:p>
      </dgm:t>
    </dgm:pt>
    <dgm:pt modelId="{33E0E9BE-A8C7-49D6-9BEF-E4BF5928205D}" type="parTrans" cxnId="{1B811B2A-D9C7-4EEB-A141-D2417AC1415A}">
      <dgm:prSet/>
      <dgm:spPr/>
      <dgm:t>
        <a:bodyPr/>
        <a:lstStyle/>
        <a:p>
          <a:endParaRPr lang="en-US"/>
        </a:p>
      </dgm:t>
    </dgm:pt>
    <dgm:pt modelId="{79D0B79A-12E2-493A-98B4-F1CED28B42B0}" type="sibTrans" cxnId="{1B811B2A-D9C7-4EEB-A141-D2417AC1415A}">
      <dgm:prSet/>
      <dgm:spPr/>
      <dgm:t>
        <a:bodyPr/>
        <a:lstStyle/>
        <a:p>
          <a:endParaRPr lang="en-US"/>
        </a:p>
      </dgm:t>
    </dgm:pt>
    <dgm:pt modelId="{53377211-716F-4B35-8855-4C2397951912}" type="pres">
      <dgm:prSet presAssocID="{E2014FBA-EB76-4A25-A95C-F38E6E6915C9}" presName="vert0" presStyleCnt="0">
        <dgm:presLayoutVars>
          <dgm:dir/>
          <dgm:animOne val="branch"/>
          <dgm:animLvl val="lvl"/>
        </dgm:presLayoutVars>
      </dgm:prSet>
      <dgm:spPr/>
    </dgm:pt>
    <dgm:pt modelId="{1F188A7E-95C3-4089-B8BA-5C50E9F15F0B}" type="pres">
      <dgm:prSet presAssocID="{65E2A8DC-E4CE-427A-A4AB-9A0D58EF420D}" presName="thickLine" presStyleLbl="alignNode1" presStyleIdx="0" presStyleCnt="6"/>
      <dgm:spPr/>
    </dgm:pt>
    <dgm:pt modelId="{C8F0DCE7-7071-4D91-8519-7DCDB241C1E8}" type="pres">
      <dgm:prSet presAssocID="{65E2A8DC-E4CE-427A-A4AB-9A0D58EF420D}" presName="horz1" presStyleCnt="0"/>
      <dgm:spPr/>
    </dgm:pt>
    <dgm:pt modelId="{2C5C6290-F401-459C-8070-4D97F3C31AEE}" type="pres">
      <dgm:prSet presAssocID="{65E2A8DC-E4CE-427A-A4AB-9A0D58EF420D}" presName="tx1" presStyleLbl="revTx" presStyleIdx="0" presStyleCnt="6"/>
      <dgm:spPr/>
    </dgm:pt>
    <dgm:pt modelId="{C2061200-CAAD-4692-B325-B7B3452E01BE}" type="pres">
      <dgm:prSet presAssocID="{65E2A8DC-E4CE-427A-A4AB-9A0D58EF420D}" presName="vert1" presStyleCnt="0"/>
      <dgm:spPr/>
    </dgm:pt>
    <dgm:pt modelId="{A9265898-E02D-4D8D-BCBF-7E7E188F4A47}" type="pres">
      <dgm:prSet presAssocID="{0BE2A734-D7F8-46F1-8344-A7BAA375F109}" presName="thickLine" presStyleLbl="alignNode1" presStyleIdx="1" presStyleCnt="6"/>
      <dgm:spPr/>
    </dgm:pt>
    <dgm:pt modelId="{0F16BC82-C036-4C75-8C96-DC14C89F19B5}" type="pres">
      <dgm:prSet presAssocID="{0BE2A734-D7F8-46F1-8344-A7BAA375F109}" presName="horz1" presStyleCnt="0"/>
      <dgm:spPr/>
    </dgm:pt>
    <dgm:pt modelId="{0B7EC59D-EDF1-4011-B38F-E20224DB94AA}" type="pres">
      <dgm:prSet presAssocID="{0BE2A734-D7F8-46F1-8344-A7BAA375F109}" presName="tx1" presStyleLbl="revTx" presStyleIdx="1" presStyleCnt="6"/>
      <dgm:spPr/>
    </dgm:pt>
    <dgm:pt modelId="{DFAAE859-698C-46DF-A174-096E94049D79}" type="pres">
      <dgm:prSet presAssocID="{0BE2A734-D7F8-46F1-8344-A7BAA375F109}" presName="vert1" presStyleCnt="0"/>
      <dgm:spPr/>
    </dgm:pt>
    <dgm:pt modelId="{143797E6-ACCE-43CF-9B6F-383AA8DE5C24}" type="pres">
      <dgm:prSet presAssocID="{BFA2FECD-6CB9-40CD-BB3F-89704D495885}" presName="thickLine" presStyleLbl="alignNode1" presStyleIdx="2" presStyleCnt="6"/>
      <dgm:spPr/>
    </dgm:pt>
    <dgm:pt modelId="{6767B338-9F69-4EE7-9DB8-EA8865E94A43}" type="pres">
      <dgm:prSet presAssocID="{BFA2FECD-6CB9-40CD-BB3F-89704D495885}" presName="horz1" presStyleCnt="0"/>
      <dgm:spPr/>
    </dgm:pt>
    <dgm:pt modelId="{4F7852AB-4E10-4F28-ABEA-C189057EB637}" type="pres">
      <dgm:prSet presAssocID="{BFA2FECD-6CB9-40CD-BB3F-89704D495885}" presName="tx1" presStyleLbl="revTx" presStyleIdx="2" presStyleCnt="6"/>
      <dgm:spPr/>
    </dgm:pt>
    <dgm:pt modelId="{F9D2050C-D320-4820-A823-A55B7C185AFB}" type="pres">
      <dgm:prSet presAssocID="{BFA2FECD-6CB9-40CD-BB3F-89704D495885}" presName="vert1" presStyleCnt="0"/>
      <dgm:spPr/>
    </dgm:pt>
    <dgm:pt modelId="{8F526690-10F4-42DD-8DC8-9BF6666A48D3}" type="pres">
      <dgm:prSet presAssocID="{6C4CEB4E-6226-41FA-ACF2-B1F04DC10CEF}" presName="thickLine" presStyleLbl="alignNode1" presStyleIdx="3" presStyleCnt="6"/>
      <dgm:spPr/>
    </dgm:pt>
    <dgm:pt modelId="{73F4680C-9F9A-4122-8AED-43064D19C4B4}" type="pres">
      <dgm:prSet presAssocID="{6C4CEB4E-6226-41FA-ACF2-B1F04DC10CEF}" presName="horz1" presStyleCnt="0"/>
      <dgm:spPr/>
    </dgm:pt>
    <dgm:pt modelId="{52D24985-A353-475A-A582-4053B4FFB971}" type="pres">
      <dgm:prSet presAssocID="{6C4CEB4E-6226-41FA-ACF2-B1F04DC10CEF}" presName="tx1" presStyleLbl="revTx" presStyleIdx="3" presStyleCnt="6"/>
      <dgm:spPr/>
    </dgm:pt>
    <dgm:pt modelId="{E7C24C84-51C6-4D57-9AC0-16AF4486894B}" type="pres">
      <dgm:prSet presAssocID="{6C4CEB4E-6226-41FA-ACF2-B1F04DC10CEF}" presName="vert1" presStyleCnt="0"/>
      <dgm:spPr/>
    </dgm:pt>
    <dgm:pt modelId="{936BCDB1-DF7F-4D9F-B0DC-11109A8261FE}" type="pres">
      <dgm:prSet presAssocID="{B6CA0272-0E74-4D26-B708-E87C5340D99F}" presName="thickLine" presStyleLbl="alignNode1" presStyleIdx="4" presStyleCnt="6"/>
      <dgm:spPr/>
    </dgm:pt>
    <dgm:pt modelId="{5AE2E66D-EA88-4DD5-B330-1975F850B027}" type="pres">
      <dgm:prSet presAssocID="{B6CA0272-0E74-4D26-B708-E87C5340D99F}" presName="horz1" presStyleCnt="0"/>
      <dgm:spPr/>
    </dgm:pt>
    <dgm:pt modelId="{1ED4C306-CB8A-45AC-8339-E0D5DDDF4D5F}" type="pres">
      <dgm:prSet presAssocID="{B6CA0272-0E74-4D26-B708-E87C5340D99F}" presName="tx1" presStyleLbl="revTx" presStyleIdx="4" presStyleCnt="6"/>
      <dgm:spPr/>
    </dgm:pt>
    <dgm:pt modelId="{B1E46740-9CA8-4987-89E5-1184ABCDC018}" type="pres">
      <dgm:prSet presAssocID="{B6CA0272-0E74-4D26-B708-E87C5340D99F}" presName="vert1" presStyleCnt="0"/>
      <dgm:spPr/>
    </dgm:pt>
    <dgm:pt modelId="{63230428-3278-4F8C-811A-C0D5BCFE1F2F}" type="pres">
      <dgm:prSet presAssocID="{9F8312D3-951B-4633-AAE1-8F232F5FBEFE}" presName="thickLine" presStyleLbl="alignNode1" presStyleIdx="5" presStyleCnt="6"/>
      <dgm:spPr/>
    </dgm:pt>
    <dgm:pt modelId="{40533156-380E-44F5-878E-E24BAC42DE16}" type="pres">
      <dgm:prSet presAssocID="{9F8312D3-951B-4633-AAE1-8F232F5FBEFE}" presName="horz1" presStyleCnt="0"/>
      <dgm:spPr/>
    </dgm:pt>
    <dgm:pt modelId="{400FA56B-8EB4-48C0-BB83-8B2633752945}" type="pres">
      <dgm:prSet presAssocID="{9F8312D3-951B-4633-AAE1-8F232F5FBEFE}" presName="tx1" presStyleLbl="revTx" presStyleIdx="5" presStyleCnt="6"/>
      <dgm:spPr/>
    </dgm:pt>
    <dgm:pt modelId="{A8BDE3AA-7D73-4335-A30C-CE65A7A9E412}" type="pres">
      <dgm:prSet presAssocID="{9F8312D3-951B-4633-AAE1-8F232F5FBEFE}" presName="vert1" presStyleCnt="0"/>
      <dgm:spPr/>
    </dgm:pt>
  </dgm:ptLst>
  <dgm:cxnLst>
    <dgm:cxn modelId="{87E89106-15A7-4A3F-BE08-7B2C182E5D1E}" srcId="{E2014FBA-EB76-4A25-A95C-F38E6E6915C9}" destId="{0BE2A734-D7F8-46F1-8344-A7BAA375F109}" srcOrd="1" destOrd="0" parTransId="{E17DF7AD-80C6-4D1F-ABF8-C7B4AB787AA3}" sibTransId="{0EE15949-1142-4CA4-9A6B-43FD7557D026}"/>
    <dgm:cxn modelId="{69018517-3E42-4D63-97C0-F33EE114240A}" type="presOf" srcId="{E2014FBA-EB76-4A25-A95C-F38E6E6915C9}" destId="{53377211-716F-4B35-8855-4C2397951912}" srcOrd="0" destOrd="0" presId="urn:microsoft.com/office/officeart/2008/layout/LinedList"/>
    <dgm:cxn modelId="{1B811B2A-D9C7-4EEB-A141-D2417AC1415A}" srcId="{E2014FBA-EB76-4A25-A95C-F38E6E6915C9}" destId="{9F8312D3-951B-4633-AAE1-8F232F5FBEFE}" srcOrd="5" destOrd="0" parTransId="{33E0E9BE-A8C7-49D6-9BEF-E4BF5928205D}" sibTransId="{79D0B79A-12E2-493A-98B4-F1CED28B42B0}"/>
    <dgm:cxn modelId="{11FE5F62-5B8C-4671-9011-59270BB24230}" srcId="{E2014FBA-EB76-4A25-A95C-F38E6E6915C9}" destId="{6C4CEB4E-6226-41FA-ACF2-B1F04DC10CEF}" srcOrd="3" destOrd="0" parTransId="{E788628E-0F0F-40D5-90CC-A4A139BF80B6}" sibTransId="{A987C6D6-D29E-4A7C-B193-94260160305E}"/>
    <dgm:cxn modelId="{CF972D69-042C-46B3-95C5-A4A78B6837C9}" type="presOf" srcId="{B6CA0272-0E74-4D26-B708-E87C5340D99F}" destId="{1ED4C306-CB8A-45AC-8339-E0D5DDDF4D5F}" srcOrd="0" destOrd="0" presId="urn:microsoft.com/office/officeart/2008/layout/LinedList"/>
    <dgm:cxn modelId="{26F5B74D-6FB2-4DF7-9EEC-2F2B39629C0A}" srcId="{E2014FBA-EB76-4A25-A95C-F38E6E6915C9}" destId="{65E2A8DC-E4CE-427A-A4AB-9A0D58EF420D}" srcOrd="0" destOrd="0" parTransId="{689C58EF-8229-4321-BE9E-7211E322A0FA}" sibTransId="{47986F70-1973-4080-A3FF-1B8D2405BC15}"/>
    <dgm:cxn modelId="{F853784F-5A60-42E8-921F-A380A06318AB}" type="presOf" srcId="{65E2A8DC-E4CE-427A-A4AB-9A0D58EF420D}" destId="{2C5C6290-F401-459C-8070-4D97F3C31AEE}" srcOrd="0" destOrd="0" presId="urn:microsoft.com/office/officeart/2008/layout/LinedList"/>
    <dgm:cxn modelId="{4B233759-4532-4903-BC44-5B5C209EBC06}" srcId="{E2014FBA-EB76-4A25-A95C-F38E6E6915C9}" destId="{BFA2FECD-6CB9-40CD-BB3F-89704D495885}" srcOrd="2" destOrd="0" parTransId="{14655865-B2C1-4E56-AA81-D386E68E358B}" sibTransId="{CF4B1D23-9235-45CC-9666-614900963817}"/>
    <dgm:cxn modelId="{CBD0A2CE-DF10-4545-98DD-DEBEA88006CF}" srcId="{E2014FBA-EB76-4A25-A95C-F38E6E6915C9}" destId="{B6CA0272-0E74-4D26-B708-E87C5340D99F}" srcOrd="4" destOrd="0" parTransId="{A41FE368-FF1E-42C9-A1AD-5BA5216300AC}" sibTransId="{2F568F09-D7B5-47A8-9065-B332CAAC82DE}"/>
    <dgm:cxn modelId="{09B675CF-4619-4177-BFD4-2DD846378037}" type="presOf" srcId="{6C4CEB4E-6226-41FA-ACF2-B1F04DC10CEF}" destId="{52D24985-A353-475A-A582-4053B4FFB971}" srcOrd="0" destOrd="0" presId="urn:microsoft.com/office/officeart/2008/layout/LinedList"/>
    <dgm:cxn modelId="{4F7D9CD4-E379-493C-8775-4E89E0AB581D}" type="presOf" srcId="{BFA2FECD-6CB9-40CD-BB3F-89704D495885}" destId="{4F7852AB-4E10-4F28-ABEA-C189057EB637}" srcOrd="0" destOrd="0" presId="urn:microsoft.com/office/officeart/2008/layout/LinedList"/>
    <dgm:cxn modelId="{7C90ABE8-851B-4BA4-990A-613DE3D8A996}" type="presOf" srcId="{0BE2A734-D7F8-46F1-8344-A7BAA375F109}" destId="{0B7EC59D-EDF1-4011-B38F-E20224DB94AA}" srcOrd="0" destOrd="0" presId="urn:microsoft.com/office/officeart/2008/layout/LinedList"/>
    <dgm:cxn modelId="{008415EF-F94E-4CB8-A556-0C5FDBE9B1BA}" type="presOf" srcId="{9F8312D3-951B-4633-AAE1-8F232F5FBEFE}" destId="{400FA56B-8EB4-48C0-BB83-8B2633752945}" srcOrd="0" destOrd="0" presId="urn:microsoft.com/office/officeart/2008/layout/LinedList"/>
    <dgm:cxn modelId="{066940C4-427D-4104-99D3-2D10B839DAE3}" type="presParOf" srcId="{53377211-716F-4B35-8855-4C2397951912}" destId="{1F188A7E-95C3-4089-B8BA-5C50E9F15F0B}" srcOrd="0" destOrd="0" presId="urn:microsoft.com/office/officeart/2008/layout/LinedList"/>
    <dgm:cxn modelId="{1ACBC64D-0B1B-4536-9F80-A11939F67FE7}" type="presParOf" srcId="{53377211-716F-4B35-8855-4C2397951912}" destId="{C8F0DCE7-7071-4D91-8519-7DCDB241C1E8}" srcOrd="1" destOrd="0" presId="urn:microsoft.com/office/officeart/2008/layout/LinedList"/>
    <dgm:cxn modelId="{8A50EA9A-66A3-4588-910D-D387D0295798}" type="presParOf" srcId="{C8F0DCE7-7071-4D91-8519-7DCDB241C1E8}" destId="{2C5C6290-F401-459C-8070-4D97F3C31AEE}" srcOrd="0" destOrd="0" presId="urn:microsoft.com/office/officeart/2008/layout/LinedList"/>
    <dgm:cxn modelId="{4E68EC5D-4F1A-460E-A2DF-F7415D16835C}" type="presParOf" srcId="{C8F0DCE7-7071-4D91-8519-7DCDB241C1E8}" destId="{C2061200-CAAD-4692-B325-B7B3452E01BE}" srcOrd="1" destOrd="0" presId="urn:microsoft.com/office/officeart/2008/layout/LinedList"/>
    <dgm:cxn modelId="{A4BA4BF9-81DF-4ACF-ADB7-87E68B337EBB}" type="presParOf" srcId="{53377211-716F-4B35-8855-4C2397951912}" destId="{A9265898-E02D-4D8D-BCBF-7E7E188F4A47}" srcOrd="2" destOrd="0" presId="urn:microsoft.com/office/officeart/2008/layout/LinedList"/>
    <dgm:cxn modelId="{5986BE1B-EA70-493A-AE03-8693AD39C16B}" type="presParOf" srcId="{53377211-716F-4B35-8855-4C2397951912}" destId="{0F16BC82-C036-4C75-8C96-DC14C89F19B5}" srcOrd="3" destOrd="0" presId="urn:microsoft.com/office/officeart/2008/layout/LinedList"/>
    <dgm:cxn modelId="{E7C71279-31D6-4360-9227-D7777D6A553A}" type="presParOf" srcId="{0F16BC82-C036-4C75-8C96-DC14C89F19B5}" destId="{0B7EC59D-EDF1-4011-B38F-E20224DB94AA}" srcOrd="0" destOrd="0" presId="urn:microsoft.com/office/officeart/2008/layout/LinedList"/>
    <dgm:cxn modelId="{169C8C7A-F260-4CCC-BB91-CC3A15D74D71}" type="presParOf" srcId="{0F16BC82-C036-4C75-8C96-DC14C89F19B5}" destId="{DFAAE859-698C-46DF-A174-096E94049D79}" srcOrd="1" destOrd="0" presId="urn:microsoft.com/office/officeart/2008/layout/LinedList"/>
    <dgm:cxn modelId="{A4174089-1281-4B4B-A65F-7EA1E5A4F6F5}" type="presParOf" srcId="{53377211-716F-4B35-8855-4C2397951912}" destId="{143797E6-ACCE-43CF-9B6F-383AA8DE5C24}" srcOrd="4" destOrd="0" presId="urn:microsoft.com/office/officeart/2008/layout/LinedList"/>
    <dgm:cxn modelId="{A6FB10DB-1265-4137-9CF2-D57097F86EAE}" type="presParOf" srcId="{53377211-716F-4B35-8855-4C2397951912}" destId="{6767B338-9F69-4EE7-9DB8-EA8865E94A43}" srcOrd="5" destOrd="0" presId="urn:microsoft.com/office/officeart/2008/layout/LinedList"/>
    <dgm:cxn modelId="{FF703D8C-8D10-463C-AA0B-901C704227C1}" type="presParOf" srcId="{6767B338-9F69-4EE7-9DB8-EA8865E94A43}" destId="{4F7852AB-4E10-4F28-ABEA-C189057EB637}" srcOrd="0" destOrd="0" presId="urn:microsoft.com/office/officeart/2008/layout/LinedList"/>
    <dgm:cxn modelId="{F4A4BB50-5924-4437-A8E7-7AE5BA84E98F}" type="presParOf" srcId="{6767B338-9F69-4EE7-9DB8-EA8865E94A43}" destId="{F9D2050C-D320-4820-A823-A55B7C185AFB}" srcOrd="1" destOrd="0" presId="urn:microsoft.com/office/officeart/2008/layout/LinedList"/>
    <dgm:cxn modelId="{D418DD70-FF55-401B-A5AE-50C73096812F}" type="presParOf" srcId="{53377211-716F-4B35-8855-4C2397951912}" destId="{8F526690-10F4-42DD-8DC8-9BF6666A48D3}" srcOrd="6" destOrd="0" presId="urn:microsoft.com/office/officeart/2008/layout/LinedList"/>
    <dgm:cxn modelId="{3BECD7EF-DE93-40E0-ACE7-ED065F6C18B4}" type="presParOf" srcId="{53377211-716F-4B35-8855-4C2397951912}" destId="{73F4680C-9F9A-4122-8AED-43064D19C4B4}" srcOrd="7" destOrd="0" presId="urn:microsoft.com/office/officeart/2008/layout/LinedList"/>
    <dgm:cxn modelId="{FEBD3ABF-7D95-4FE2-A0D3-7BABCAA9335B}" type="presParOf" srcId="{73F4680C-9F9A-4122-8AED-43064D19C4B4}" destId="{52D24985-A353-475A-A582-4053B4FFB971}" srcOrd="0" destOrd="0" presId="urn:microsoft.com/office/officeart/2008/layout/LinedList"/>
    <dgm:cxn modelId="{B589EB71-4C2E-4A01-90D4-7C4244B0654E}" type="presParOf" srcId="{73F4680C-9F9A-4122-8AED-43064D19C4B4}" destId="{E7C24C84-51C6-4D57-9AC0-16AF4486894B}" srcOrd="1" destOrd="0" presId="urn:microsoft.com/office/officeart/2008/layout/LinedList"/>
    <dgm:cxn modelId="{3E1BDDAF-960D-4987-A34F-136EEA1E8011}" type="presParOf" srcId="{53377211-716F-4B35-8855-4C2397951912}" destId="{936BCDB1-DF7F-4D9F-B0DC-11109A8261FE}" srcOrd="8" destOrd="0" presId="urn:microsoft.com/office/officeart/2008/layout/LinedList"/>
    <dgm:cxn modelId="{1FDF2AFE-459E-4361-92F1-B52197968A17}" type="presParOf" srcId="{53377211-716F-4B35-8855-4C2397951912}" destId="{5AE2E66D-EA88-4DD5-B330-1975F850B027}" srcOrd="9" destOrd="0" presId="urn:microsoft.com/office/officeart/2008/layout/LinedList"/>
    <dgm:cxn modelId="{7145178C-A2EB-401E-A7E0-C230CC2A7C50}" type="presParOf" srcId="{5AE2E66D-EA88-4DD5-B330-1975F850B027}" destId="{1ED4C306-CB8A-45AC-8339-E0D5DDDF4D5F}" srcOrd="0" destOrd="0" presId="urn:microsoft.com/office/officeart/2008/layout/LinedList"/>
    <dgm:cxn modelId="{62CE057E-F730-403C-BB92-240BF2415C2E}" type="presParOf" srcId="{5AE2E66D-EA88-4DD5-B330-1975F850B027}" destId="{B1E46740-9CA8-4987-89E5-1184ABCDC018}" srcOrd="1" destOrd="0" presId="urn:microsoft.com/office/officeart/2008/layout/LinedList"/>
    <dgm:cxn modelId="{1AD0236B-9D8C-4277-BFAC-F8562FD21105}" type="presParOf" srcId="{53377211-716F-4B35-8855-4C2397951912}" destId="{63230428-3278-4F8C-811A-C0D5BCFE1F2F}" srcOrd="10" destOrd="0" presId="urn:microsoft.com/office/officeart/2008/layout/LinedList"/>
    <dgm:cxn modelId="{C5600B90-5648-48AA-AFC4-70126B384ECA}" type="presParOf" srcId="{53377211-716F-4B35-8855-4C2397951912}" destId="{40533156-380E-44F5-878E-E24BAC42DE16}" srcOrd="11" destOrd="0" presId="urn:microsoft.com/office/officeart/2008/layout/LinedList"/>
    <dgm:cxn modelId="{A814C72B-4FAC-4D1E-AB4A-43AA82D4584F}" type="presParOf" srcId="{40533156-380E-44F5-878E-E24BAC42DE16}" destId="{400FA56B-8EB4-48C0-BB83-8B2633752945}" srcOrd="0" destOrd="0" presId="urn:microsoft.com/office/officeart/2008/layout/LinedList"/>
    <dgm:cxn modelId="{968B30D5-C396-4CF5-9D06-989775AD1BB3}" type="presParOf" srcId="{40533156-380E-44F5-878E-E24BAC42DE16}" destId="{A8BDE3AA-7D73-4335-A30C-CE65A7A9E4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88A7E-95C3-4089-B8BA-5C50E9F15F0B}">
      <dsp:nvSpPr>
        <dsp:cNvPr id="0" name=""/>
        <dsp:cNvSpPr/>
      </dsp:nvSpPr>
      <dsp:spPr>
        <a:xfrm>
          <a:off x="0" y="2711"/>
          <a:ext cx="59275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5C6290-F401-459C-8070-4D97F3C31AEE}">
      <dsp:nvSpPr>
        <dsp:cNvPr id="0" name=""/>
        <dsp:cNvSpPr/>
      </dsp:nvSpPr>
      <dsp:spPr>
        <a:xfrm>
          <a:off x="0" y="2711"/>
          <a:ext cx="5927575" cy="92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- pieczywo - 6 kromek</a:t>
          </a:r>
          <a:endParaRPr lang="en-US" sz="2400" kern="1200"/>
        </a:p>
      </dsp:txBody>
      <dsp:txXfrm>
        <a:off x="0" y="2711"/>
        <a:ext cx="5927575" cy="924784"/>
      </dsp:txXfrm>
    </dsp:sp>
    <dsp:sp modelId="{A9265898-E02D-4D8D-BCBF-7E7E188F4A47}">
      <dsp:nvSpPr>
        <dsp:cNvPr id="0" name=""/>
        <dsp:cNvSpPr/>
      </dsp:nvSpPr>
      <dsp:spPr>
        <a:xfrm>
          <a:off x="0" y="927496"/>
          <a:ext cx="5927575" cy="0"/>
        </a:xfrm>
        <a:prstGeom prst="line">
          <a:avLst/>
        </a:prstGeom>
        <a:gradFill rotWithShape="0">
          <a:gsLst>
            <a:gs pos="0">
              <a:schemeClr val="accent5">
                <a:hueOff val="-300940"/>
                <a:satOff val="545"/>
                <a:lumOff val="-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0940"/>
                <a:satOff val="545"/>
                <a:lumOff val="-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0940"/>
                <a:satOff val="545"/>
                <a:lumOff val="-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00940"/>
              <a:satOff val="545"/>
              <a:lumOff val="-1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7EC59D-EDF1-4011-B38F-E20224DB94AA}">
      <dsp:nvSpPr>
        <dsp:cNvPr id="0" name=""/>
        <dsp:cNvSpPr/>
      </dsp:nvSpPr>
      <dsp:spPr>
        <a:xfrm>
          <a:off x="0" y="927496"/>
          <a:ext cx="5927575" cy="92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- masło</a:t>
          </a:r>
          <a:endParaRPr lang="en-US" sz="2400" kern="1200"/>
        </a:p>
      </dsp:txBody>
      <dsp:txXfrm>
        <a:off x="0" y="927496"/>
        <a:ext cx="5927575" cy="924784"/>
      </dsp:txXfrm>
    </dsp:sp>
    <dsp:sp modelId="{143797E6-ACCE-43CF-9B6F-383AA8DE5C24}">
      <dsp:nvSpPr>
        <dsp:cNvPr id="0" name=""/>
        <dsp:cNvSpPr/>
      </dsp:nvSpPr>
      <dsp:spPr>
        <a:xfrm>
          <a:off x="0" y="1852281"/>
          <a:ext cx="5927575" cy="0"/>
        </a:xfrm>
        <a:prstGeom prst="line">
          <a:avLst/>
        </a:prstGeom>
        <a:gradFill rotWithShape="0">
          <a:gsLst>
            <a:gs pos="0">
              <a:schemeClr val="accent5">
                <a:hueOff val="-601880"/>
                <a:satOff val="1090"/>
                <a:lumOff val="-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1880"/>
                <a:satOff val="1090"/>
                <a:lumOff val="-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1880"/>
                <a:satOff val="1090"/>
                <a:lumOff val="-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01880"/>
              <a:satOff val="1090"/>
              <a:lumOff val="-2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852AB-4E10-4F28-ABEA-C189057EB637}">
      <dsp:nvSpPr>
        <dsp:cNvPr id="0" name=""/>
        <dsp:cNvSpPr/>
      </dsp:nvSpPr>
      <dsp:spPr>
        <a:xfrm>
          <a:off x="0" y="1852281"/>
          <a:ext cx="5927575" cy="92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- wędlina ( może być kiełbasa lub parówka) - 150g</a:t>
          </a:r>
          <a:endParaRPr lang="en-US" sz="2400" kern="1200"/>
        </a:p>
      </dsp:txBody>
      <dsp:txXfrm>
        <a:off x="0" y="1852281"/>
        <a:ext cx="5927575" cy="924784"/>
      </dsp:txXfrm>
    </dsp:sp>
    <dsp:sp modelId="{8F526690-10F4-42DD-8DC8-9BF6666A48D3}">
      <dsp:nvSpPr>
        <dsp:cNvPr id="0" name=""/>
        <dsp:cNvSpPr/>
      </dsp:nvSpPr>
      <dsp:spPr>
        <a:xfrm>
          <a:off x="0" y="2777066"/>
          <a:ext cx="5927575" cy="0"/>
        </a:xfrm>
        <a:prstGeom prst="line">
          <a:avLst/>
        </a:prstGeom>
        <a:gradFill rotWithShape="0">
          <a:gsLst>
            <a:gs pos="0">
              <a:schemeClr val="accent5">
                <a:hueOff val="-902820"/>
                <a:satOff val="1635"/>
                <a:lumOff val="-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02820"/>
                <a:satOff val="1635"/>
                <a:lumOff val="-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02820"/>
                <a:satOff val="1635"/>
                <a:lumOff val="-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02820"/>
              <a:satOff val="1635"/>
              <a:lumOff val="-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D24985-A353-475A-A582-4053B4FFB971}">
      <dsp:nvSpPr>
        <dsp:cNvPr id="0" name=""/>
        <dsp:cNvSpPr/>
      </dsp:nvSpPr>
      <dsp:spPr>
        <a:xfrm>
          <a:off x="0" y="2777066"/>
          <a:ext cx="5927575" cy="92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- ser żółty - 150g</a:t>
          </a:r>
          <a:endParaRPr lang="en-US" sz="2400" kern="1200"/>
        </a:p>
      </dsp:txBody>
      <dsp:txXfrm>
        <a:off x="0" y="2777066"/>
        <a:ext cx="5927575" cy="924784"/>
      </dsp:txXfrm>
    </dsp:sp>
    <dsp:sp modelId="{936BCDB1-DF7F-4D9F-B0DC-11109A8261FE}">
      <dsp:nvSpPr>
        <dsp:cNvPr id="0" name=""/>
        <dsp:cNvSpPr/>
      </dsp:nvSpPr>
      <dsp:spPr>
        <a:xfrm>
          <a:off x="0" y="3701851"/>
          <a:ext cx="5927575" cy="0"/>
        </a:xfrm>
        <a:prstGeom prst="line">
          <a:avLst/>
        </a:prstGeom>
        <a:gradFill rotWithShape="0">
          <a:gsLst>
            <a:gs pos="0">
              <a:schemeClr val="accent5">
                <a:hueOff val="-1203760"/>
                <a:satOff val="2180"/>
                <a:lumOff val="-4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03760"/>
                <a:satOff val="2180"/>
                <a:lumOff val="-4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03760"/>
                <a:satOff val="2180"/>
                <a:lumOff val="-4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203760"/>
              <a:satOff val="2180"/>
              <a:lumOff val="-4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4C306-CB8A-45AC-8339-E0D5DDDF4D5F}">
      <dsp:nvSpPr>
        <dsp:cNvPr id="0" name=""/>
        <dsp:cNvSpPr/>
      </dsp:nvSpPr>
      <dsp:spPr>
        <a:xfrm>
          <a:off x="0" y="3701851"/>
          <a:ext cx="5927575" cy="92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- dodatki to co mamy, np. pomidor, ogórek, cebula, papryka, kukurydza lub inne.</a:t>
          </a:r>
          <a:endParaRPr lang="en-US" sz="2400" kern="1200"/>
        </a:p>
      </dsp:txBody>
      <dsp:txXfrm>
        <a:off x="0" y="3701851"/>
        <a:ext cx="5927575" cy="924784"/>
      </dsp:txXfrm>
    </dsp:sp>
    <dsp:sp modelId="{63230428-3278-4F8C-811A-C0D5BCFE1F2F}">
      <dsp:nvSpPr>
        <dsp:cNvPr id="0" name=""/>
        <dsp:cNvSpPr/>
      </dsp:nvSpPr>
      <dsp:spPr>
        <a:xfrm>
          <a:off x="0" y="4626636"/>
          <a:ext cx="5927575" cy="0"/>
        </a:xfrm>
        <a:prstGeom prst="line">
          <a:avLst/>
        </a:prstGeom>
        <a:gradFill rotWithShape="0">
          <a:gsLst>
            <a:gs pos="0">
              <a:schemeClr val="accent5">
                <a:hueOff val="-1504700"/>
                <a:satOff val="2725"/>
                <a:lumOff val="-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04700"/>
                <a:satOff val="2725"/>
                <a:lumOff val="-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04700"/>
                <a:satOff val="2725"/>
                <a:lumOff val="-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504700"/>
              <a:satOff val="2725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0FA56B-8EB4-48C0-BB83-8B2633752945}">
      <dsp:nvSpPr>
        <dsp:cNvPr id="0" name=""/>
        <dsp:cNvSpPr/>
      </dsp:nvSpPr>
      <dsp:spPr>
        <a:xfrm>
          <a:off x="0" y="4626636"/>
          <a:ext cx="5927575" cy="92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- szczypiorek lub rukolla</a:t>
          </a:r>
          <a:endParaRPr lang="en-US" sz="2400" kern="1200"/>
        </a:p>
      </dsp:txBody>
      <dsp:txXfrm>
        <a:off x="0" y="4626636"/>
        <a:ext cx="5927575" cy="924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5/19/2022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0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5/19/2022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5/19/2022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3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4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88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5/19/2022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4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69FBC-EA9E-CEE5-0C0B-7F35510B4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84" r="-2" b="146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9B1C2-7D20-4F91-A660-197C98B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19" y="2100845"/>
            <a:ext cx="4670234" cy="1975527"/>
          </a:xfrm>
        </p:spPr>
        <p:txBody>
          <a:bodyPr anchor="ctr">
            <a:normAutofit/>
          </a:bodyPr>
          <a:lstStyle/>
          <a:p>
            <a:pPr algn="l"/>
            <a:r>
              <a:rPr lang="pl-PL" sz="6100">
                <a:cs typeface="Calibri Light"/>
              </a:rPr>
              <a:t>Kanapka a'la Szymon</a:t>
            </a:r>
            <a:endParaRPr lang="pl-PL" sz="61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C4E6E-ECA4-40E5-A54E-13E92B67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237771"/>
            <a:ext cx="6114982" cy="809351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60119" y="4372379"/>
            <a:ext cx="4670233" cy="540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2800">
                <a:ea typeface="+mn-lt"/>
                <a:cs typeface="+mn-lt"/>
              </a:rPr>
              <a:t>Szymon Jaroszewski 5b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F954BA0-53E0-0BE7-0B4B-15D58E98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>
            <a:normAutofit/>
          </a:bodyPr>
          <a:lstStyle/>
          <a:p>
            <a:r>
              <a:rPr lang="pl-PL" sz="5100"/>
              <a:t>składniki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7A6A512-101F-1AB7-3C75-E7605F07DE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081854"/>
              </p:ext>
            </p:extLst>
          </p:nvPr>
        </p:nvGraphicFramePr>
        <p:xfrm>
          <a:off x="5300812" y="643466"/>
          <a:ext cx="5927575" cy="55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244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tół, wewnątrz, owoce&#10;&#10;Opis wygenerowany automatycznie">
            <a:extLst>
              <a:ext uri="{FF2B5EF4-FFF2-40B4-BE49-F238E27FC236}">
                <a16:creationId xmlns:a16="http://schemas.microsoft.com/office/drawing/2014/main" id="{CC24DA32-C983-993F-EFD7-2C3B26B35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</a:blip>
          <a:srcRect t="21395" b="36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43AD66D-1AB1-7AB8-E5D4-73E8F7D9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0080"/>
            <a:ext cx="10268712" cy="32278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>
                <a:solidFill>
                  <a:schemeClr val="tx1"/>
                </a:solidFill>
              </a:rPr>
              <a:t>składniki</a:t>
            </a:r>
          </a:p>
        </p:txBody>
      </p:sp>
    </p:spTree>
    <p:extLst>
      <p:ext uri="{BB962C8B-B14F-4D97-AF65-F5344CB8AC3E}">
        <p14:creationId xmlns:p14="http://schemas.microsoft.com/office/powerpoint/2010/main" val="122373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272C9A-FBA4-2ED0-6974-9B0DBA19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2194560"/>
          </a:xfrm>
        </p:spPr>
        <p:txBody>
          <a:bodyPr>
            <a:normAutofit/>
          </a:bodyPr>
          <a:lstStyle/>
          <a:p>
            <a:r>
              <a:rPr lang="pl-PL" dirty="0"/>
              <a:t>wykonanie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D4458C-96FB-78FB-2E3D-1FD79EE7A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916936"/>
            <a:ext cx="4500737" cy="32644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solidFill>
                  <a:schemeClr val="bg1"/>
                </a:solidFill>
                <a:ea typeface="+mn-lt"/>
                <a:cs typeface="+mn-lt"/>
              </a:rPr>
              <a:t>Pieczywo kroimy na grubsze kromki i smarujemy masłem. </a:t>
            </a:r>
          </a:p>
          <a:p>
            <a:endParaRPr lang="pl-PL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4" name="Obraz 4" descr="Obraz zawierający część, plasterek, spożywany, połowa&#10;&#10;Opis wygenerowany automatycznie">
            <a:extLst>
              <a:ext uri="{FF2B5EF4-FFF2-40B4-BE49-F238E27FC236}">
                <a16:creationId xmlns:a16="http://schemas.microsoft.com/office/drawing/2014/main" id="{5565FFE5-1953-144A-995F-6AC437A86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22" y="1630868"/>
            <a:ext cx="4795019" cy="35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C4D5F8-1DC3-D431-8DD8-E9E8C99D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2194560"/>
          </a:xfrm>
        </p:spPr>
        <p:txBody>
          <a:bodyPr>
            <a:normAutofit/>
          </a:bodyPr>
          <a:lstStyle/>
          <a:p>
            <a:r>
              <a:rPr lang="pl-PL" dirty="0"/>
              <a:t>wykonanie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6770B7-3D19-12DE-3F44-8EC73DA6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916936"/>
            <a:ext cx="4500737" cy="32644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Następnie szynkę i dodatki kroimy w drobną kostkę. Ser ścieramy na tarce lub kroimy na małe kawałki. 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4" descr="Obraz zawierający podłoże, wewnątrz, część, papier&#10;&#10;Opis wygenerowany automatycznie">
            <a:extLst>
              <a:ext uri="{FF2B5EF4-FFF2-40B4-BE49-F238E27FC236}">
                <a16:creationId xmlns:a16="http://schemas.microsoft.com/office/drawing/2014/main" id="{0C2C5946-E5F7-5511-A33E-8985A9BD2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954" y="639232"/>
            <a:ext cx="4156754" cy="557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64432"/>
            <a:ext cx="6255757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BF86FA-3287-2064-C457-8E229620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90599"/>
            <a:ext cx="4857751" cy="1563989"/>
          </a:xfrm>
        </p:spPr>
        <p:txBody>
          <a:bodyPr>
            <a:normAutofit/>
          </a:bodyPr>
          <a:lstStyle/>
          <a:p>
            <a:r>
              <a:rPr lang="pl-PL" dirty="0"/>
              <a:t>wykonanie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386511-2AEE-4C01-77F1-7ECCE1E1F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3071909"/>
            <a:ext cx="4924426" cy="27954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1000"/>
              </a:lnSpc>
            </a:pPr>
            <a:r>
              <a:rPr lang="pl-PL" dirty="0">
                <a:ea typeface="+mn-lt"/>
                <a:cs typeface="+mn-lt"/>
              </a:rPr>
              <a:t>Następnie składniki wsypujemy do jednej miski i mieszamy, możemy doprawić do smaku odrobine soli lub pieprzu. Ja dodałem jeszcze zioła prowansalskie ( bo lubi je moja siostra).</a:t>
            </a:r>
            <a:endParaRPr lang="pl-PL"/>
          </a:p>
        </p:txBody>
      </p:sp>
      <p:pic>
        <p:nvPicPr>
          <p:cNvPr id="5" name="Obraz 5" descr="Obraz zawierający żywność, stół, talerz, deser&#10;&#10;Opis wygenerowany automatycznie">
            <a:extLst>
              <a:ext uri="{FF2B5EF4-FFF2-40B4-BE49-F238E27FC236}">
                <a16:creationId xmlns:a16="http://schemas.microsoft.com/office/drawing/2014/main" id="{95838B47-92A2-12F3-70CB-63934EBF1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389" y="664432"/>
            <a:ext cx="3876211" cy="52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CA48FD-2738-365B-70BC-8007BA85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wykonanie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5810D7-073A-9835-C98F-655511F6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587625"/>
            <a:ext cx="4500737" cy="3594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Następnie wykładamy farsz na kromki i wkładamy na blaszkę. Włączamy piekarnik na 200° i pieczemy ok. 10-15 minut do momentu, aż ser się popiecze. </a:t>
            </a:r>
            <a:endParaRPr lang="pl-PL" dirty="0"/>
          </a:p>
        </p:txBody>
      </p:sp>
      <p:pic>
        <p:nvPicPr>
          <p:cNvPr id="4" name="Obraz 4" descr="Obraz zawierający żywność, stół, wewnątrz, drewniane&#10;&#10;Opis wygenerowany automatycznie">
            <a:extLst>
              <a:ext uri="{FF2B5EF4-FFF2-40B4-BE49-F238E27FC236}">
                <a16:creationId xmlns:a16="http://schemas.microsoft.com/office/drawing/2014/main" id="{3CE0DFE1-BE1C-1B7A-0527-34FF8BE83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48" r="-2" b="4459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65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6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452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B106C6-29FF-444F-7A9D-BB2EEFD1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4572003"/>
            <a:ext cx="10268712" cy="1169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/>
              <a:t>wykonanie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1E9DC6-97ED-7491-B1DA-A0BDF56CF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644" y="5745015"/>
            <a:ext cx="10268712" cy="517315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lnSpc>
                <a:spcPct val="91000"/>
              </a:lnSpc>
            </a:pPr>
            <a:r>
              <a:rPr lang="en-US" sz="2000" dirty="0">
                <a:solidFill>
                  <a:schemeClr val="bg1"/>
                </a:solidFill>
              </a:rPr>
              <a:t>Po </a:t>
            </a:r>
            <a:r>
              <a:rPr lang="en-US" sz="2000" dirty="0" err="1">
                <a:solidFill>
                  <a:schemeClr val="bg1"/>
                </a:solidFill>
              </a:rPr>
              <a:t>upieczeniu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wyjmij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takerz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wierzchu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możesz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posypać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szczypiorkiem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lub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rukollo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pl-PL">
              <a:solidFill>
                <a:schemeClr val="bg1"/>
              </a:solidFill>
            </a:endParaRPr>
          </a:p>
          <a:p>
            <a:pPr algn="ctr">
              <a:lnSpc>
                <a:spcPct val="91000"/>
              </a:lnSpc>
            </a:pPr>
            <a:r>
              <a:rPr lang="en-US" sz="2000" dirty="0">
                <a:solidFill>
                  <a:schemeClr val="bg1"/>
                </a:solidFill>
              </a:rPr>
              <a:t>ŻYCZĘ SMACZNEGO :)</a:t>
            </a:r>
          </a:p>
        </p:txBody>
      </p:sp>
      <p:pic>
        <p:nvPicPr>
          <p:cNvPr id="5" name="Obraz 5" descr="Obraz zawierający talerz, świeże&#10;&#10;Opis wygenerowany automatycznie">
            <a:extLst>
              <a:ext uri="{FF2B5EF4-FFF2-40B4-BE49-F238E27FC236}">
                <a16:creationId xmlns:a16="http://schemas.microsoft.com/office/drawing/2014/main" id="{365E243F-2E9B-4770-982C-335BC177A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4" r="-2" b="-2"/>
          <a:stretch/>
        </p:blipFill>
        <p:spPr>
          <a:xfrm>
            <a:off x="20" y="1"/>
            <a:ext cx="6092932" cy="4212709"/>
          </a:xfrm>
          <a:prstGeom prst="rect">
            <a:avLst/>
          </a:prstGeom>
        </p:spPr>
      </p:pic>
      <p:pic>
        <p:nvPicPr>
          <p:cNvPr id="4" name="Obraz 4" descr="Obraz zawierający żywność, talerz, naczynie, plasterek&#10;&#10;Opis wygenerowany automatycznie">
            <a:extLst>
              <a:ext uri="{FF2B5EF4-FFF2-40B4-BE49-F238E27FC236}">
                <a16:creationId xmlns:a16="http://schemas.microsoft.com/office/drawing/2014/main" id="{F694333E-F3D4-1909-69A6-EFF85026B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86" r="-1" b="5950"/>
          <a:stretch/>
        </p:blipFill>
        <p:spPr>
          <a:xfrm>
            <a:off x="6092952" y="-3"/>
            <a:ext cx="6099048" cy="42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JuxtaposeVTI">
  <a:themeElements>
    <a:clrScheme name="AnalogousFromLightSeedLeftStep">
      <a:dk1>
        <a:srgbClr val="000000"/>
      </a:dk1>
      <a:lt1>
        <a:srgbClr val="FFFFFF"/>
      </a:lt1>
      <a:dk2>
        <a:srgbClr val="2C2441"/>
      </a:dk2>
      <a:lt2>
        <a:srgbClr val="E4E8E2"/>
      </a:lt2>
      <a:accent1>
        <a:srgbClr val="C570ED"/>
      </a:accent1>
      <a:accent2>
        <a:srgbClr val="7850E9"/>
      </a:accent2>
      <a:accent3>
        <a:srgbClr val="7083ED"/>
      </a:accent3>
      <a:accent4>
        <a:srgbClr val="50A7E9"/>
      </a:accent4>
      <a:accent5>
        <a:srgbClr val="3CB4B6"/>
      </a:accent5>
      <a:accent6>
        <a:srgbClr val="38B784"/>
      </a:accent6>
      <a:hlink>
        <a:srgbClr val="688E56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JuxtaposeVTI</vt:lpstr>
      <vt:lpstr>Kanapka a'la Szymon</vt:lpstr>
      <vt:lpstr>składniki</vt:lpstr>
      <vt:lpstr>składniki</vt:lpstr>
      <vt:lpstr>wykonanie</vt:lpstr>
      <vt:lpstr>wykonanie</vt:lpstr>
      <vt:lpstr>wykonanie</vt:lpstr>
      <vt:lpstr>wykonanie</vt:lpstr>
      <vt:lpstr>wykonanie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77</cp:revision>
  <dcterms:created xsi:type="dcterms:W3CDTF">2022-05-19T19:41:03Z</dcterms:created>
  <dcterms:modified xsi:type="dcterms:W3CDTF">2022-05-19T19:59:12Z</dcterms:modified>
</cp:coreProperties>
</file>