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9CB-0F11-40E4-AD4E-918F651D922B}" type="datetimeFigureOut">
              <a:rPr lang="pl-PL" smtClean="0"/>
              <a:t>16.04.2021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950-6168-4507-A2BE-B0C671673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1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9CB-0F11-40E4-AD4E-918F651D922B}" type="datetimeFigureOut">
              <a:rPr lang="pl-PL" smtClean="0"/>
              <a:t>16.04.2021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950-6168-4507-A2BE-B0C671673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83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9CB-0F11-40E4-AD4E-918F651D922B}" type="datetimeFigureOut">
              <a:rPr lang="pl-PL" smtClean="0"/>
              <a:t>16.04.2021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950-6168-4507-A2BE-B0C671673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45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9CB-0F11-40E4-AD4E-918F651D922B}" type="datetimeFigureOut">
              <a:rPr lang="pl-PL" smtClean="0"/>
              <a:t>16.04.2021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950-6168-4507-A2BE-B0C671673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72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9CB-0F11-40E4-AD4E-918F651D922B}" type="datetimeFigureOut">
              <a:rPr lang="pl-PL" smtClean="0"/>
              <a:t>16.04.2021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950-6168-4507-A2BE-B0C671673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52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9CB-0F11-40E4-AD4E-918F651D922B}" type="datetimeFigureOut">
              <a:rPr lang="pl-PL" smtClean="0"/>
              <a:t>16.04.2021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950-6168-4507-A2BE-B0C671673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49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9CB-0F11-40E4-AD4E-918F651D922B}" type="datetimeFigureOut">
              <a:rPr lang="pl-PL" smtClean="0"/>
              <a:t>16.04.2021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950-6168-4507-A2BE-B0C671673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72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9CB-0F11-40E4-AD4E-918F651D922B}" type="datetimeFigureOut">
              <a:rPr lang="pl-PL" smtClean="0"/>
              <a:t>16.04.2021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950-6168-4507-A2BE-B0C671673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47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9CB-0F11-40E4-AD4E-918F651D922B}" type="datetimeFigureOut">
              <a:rPr lang="pl-PL" smtClean="0"/>
              <a:t>16.04.2021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950-6168-4507-A2BE-B0C671673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466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9CB-0F11-40E4-AD4E-918F651D922B}" type="datetimeFigureOut">
              <a:rPr lang="pl-PL" smtClean="0"/>
              <a:t>16.04.2021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950-6168-4507-A2BE-B0C671673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39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79CB-0F11-40E4-AD4E-918F651D922B}" type="datetimeFigureOut">
              <a:rPr lang="pl-PL" smtClean="0"/>
              <a:t>16.04.2021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950-6168-4507-A2BE-B0C671673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51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79CB-0F11-40E4-AD4E-918F651D922B}" type="datetimeFigureOut">
              <a:rPr lang="pl-PL" smtClean="0"/>
              <a:t>16.04.2021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94950-6168-4507-A2BE-B0C671673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8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otatek.pl/wplyw-co2-na-srodowisko" TargetMode="External"/><Relationship Id="rId3" Type="http://schemas.openxmlformats.org/officeDocument/2006/relationships/hyperlink" Target="https://www.national-geographic.pl/galeria/10-najwiekszych-zagrozen-dla-naszej-planety-przypominamy-na-dzie/dzien-ziemi-798507" TargetMode="External"/><Relationship Id="rId7" Type="http://schemas.openxmlformats.org/officeDocument/2006/relationships/hyperlink" Target="https://www.national-geographic.pl/artykul/raport-cywilizacja-ludzi-upadnie-do-2050-chyba-ze-zatrzymamy-zmiany-klimatyczn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morska.pl/taki-ma-byc-swiat-w-2050-roku/ar/122613" TargetMode="External"/><Relationship Id="rId5" Type="http://schemas.openxmlformats.org/officeDocument/2006/relationships/hyperlink" Target="https://ladnydom.pl/budowa/7,167217,19783449,jak-zyc-ekologicznie-10-sposobow-na-ekologiczne-zycie.html" TargetMode="External"/><Relationship Id="rId4" Type="http://schemas.openxmlformats.org/officeDocument/2006/relationships/hyperlink" Target="https://proekorecykling.pl/jak-dlugo-rozkladaja-sie-smiec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Bodoni MT Condensed" pitchFamily="18" charset="0"/>
              </a:rPr>
              <a:t>Chrońmy naszą planetę 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Bodoni MT Condensed" pitchFamily="18" charset="0"/>
              </a:rPr>
              <a:t>Prezentuje Liwia Stępień z 6a</a:t>
            </a:r>
            <a:endParaRPr lang="pl-PL" dirty="0">
              <a:solidFill>
                <a:schemeClr val="bg1"/>
              </a:solidFill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61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Bodoni MT Condensed" pitchFamily="18" charset="0"/>
              </a:rPr>
              <a:t>Największe zagrożenia dla naszej planety:</a:t>
            </a:r>
            <a:endParaRPr lang="pl-PL" dirty="0">
              <a:solidFill>
                <a:schemeClr val="bg1"/>
              </a:solidFill>
              <a:latin typeface="Bodoni MT Condense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1. Zanieczyszczenie powietrza, szkodliwe emisje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2. Wycieki 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3. Wycinanie lasów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4. Niszczenie bioróżnorodności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5. Martwe strefy w morzach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6. Terroryzm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7.Odpady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8.Roztapianie się lodowców</a:t>
            </a:r>
          </a:p>
          <a:p>
            <a:pPr marL="0" indent="0">
              <a:buNone/>
            </a:pPr>
            <a:endParaRPr lang="pl-PL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7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odoni MT Condensed" pitchFamily="18" charset="0"/>
              </a:rPr>
              <a:t>Jak długo rozkładają się odpady?:</a:t>
            </a:r>
            <a:endParaRPr lang="pl-PL" dirty="0">
              <a:latin typeface="Bodoni MT Condense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/>
              <a:t>Tworzywa sztuczne- </a:t>
            </a:r>
            <a:r>
              <a:rPr lang="pl-PL" sz="2400" dirty="0" smtClean="0">
                <a:solidFill>
                  <a:schemeClr val="bg1"/>
                </a:solidFill>
              </a:rPr>
              <a:t>Plastik i tworzywa sztuczne mogą rozkładać się od </a:t>
            </a:r>
            <a:r>
              <a:rPr lang="pl-PL" sz="2400" b="1" dirty="0" smtClean="0">
                <a:solidFill>
                  <a:schemeClr val="bg1"/>
                </a:solidFill>
              </a:rPr>
              <a:t>100</a:t>
            </a:r>
            <a:r>
              <a:rPr lang="pl-PL" sz="2400" dirty="0" smtClean="0">
                <a:solidFill>
                  <a:schemeClr val="bg1"/>
                </a:solidFill>
              </a:rPr>
              <a:t> do nawet </a:t>
            </a:r>
            <a:r>
              <a:rPr lang="pl-PL" sz="2400" b="1" dirty="0" smtClean="0">
                <a:solidFill>
                  <a:schemeClr val="bg1"/>
                </a:solidFill>
              </a:rPr>
              <a:t>tysiąca</a:t>
            </a:r>
            <a:r>
              <a:rPr lang="pl-PL" sz="2400" dirty="0" smtClean="0">
                <a:solidFill>
                  <a:schemeClr val="bg1"/>
                </a:solidFill>
              </a:rPr>
              <a:t> lat.</a:t>
            </a:r>
          </a:p>
          <a:p>
            <a:pPr marL="0" indent="0">
              <a:buNone/>
            </a:pPr>
            <a:r>
              <a:rPr lang="pl-PL" sz="2400" b="1" dirty="0" smtClean="0"/>
              <a:t>Opony samochodowe-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dirty="0" smtClean="0">
                <a:solidFill>
                  <a:schemeClr val="bg1"/>
                </a:solidFill>
              </a:rPr>
              <a:t>Oponom rozkład zajmie od </a:t>
            </a:r>
            <a:r>
              <a:rPr lang="pl-PL" sz="2400" b="1" dirty="0" smtClean="0">
                <a:solidFill>
                  <a:schemeClr val="bg1"/>
                </a:solidFill>
              </a:rPr>
              <a:t>50</a:t>
            </a:r>
            <a:r>
              <a:rPr lang="pl-PL" sz="2400" dirty="0" smtClean="0">
                <a:solidFill>
                  <a:schemeClr val="bg1"/>
                </a:solidFill>
              </a:rPr>
              <a:t> do </a:t>
            </a:r>
            <a:r>
              <a:rPr lang="pl-PL" sz="2400" b="1" dirty="0" smtClean="0">
                <a:solidFill>
                  <a:schemeClr val="bg1"/>
                </a:solidFill>
              </a:rPr>
              <a:t>80</a:t>
            </a:r>
            <a:r>
              <a:rPr lang="pl-PL" sz="2400" dirty="0" smtClean="0">
                <a:solidFill>
                  <a:schemeClr val="bg1"/>
                </a:solidFill>
              </a:rPr>
              <a:t> lat</a:t>
            </a:r>
            <a:r>
              <a:rPr lang="pl-PL" sz="24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2400" b="1" dirty="0" smtClean="0"/>
              <a:t>Torebka foliowa- </a:t>
            </a:r>
            <a:r>
              <a:rPr lang="pl-PL" sz="2400" dirty="0" smtClean="0">
                <a:solidFill>
                  <a:schemeClr val="bg1"/>
                </a:solidFill>
              </a:rPr>
              <a:t>Foliowa reklamówka może potrzebować aż</a:t>
            </a:r>
            <a:r>
              <a:rPr lang="pl-PL" sz="2400" b="1" dirty="0" smtClean="0">
                <a:solidFill>
                  <a:schemeClr val="bg1"/>
                </a:solidFill>
              </a:rPr>
              <a:t> 300 </a:t>
            </a:r>
            <a:r>
              <a:rPr lang="pl-PL" sz="2400" dirty="0" smtClean="0">
                <a:solidFill>
                  <a:schemeClr val="bg1"/>
                </a:solidFill>
              </a:rPr>
              <a:t>lat na rozpad.</a:t>
            </a:r>
          </a:p>
          <a:p>
            <a:pPr marL="0" indent="0">
              <a:buNone/>
            </a:pPr>
            <a:r>
              <a:rPr lang="pl-PL" sz="2400" b="1" dirty="0" smtClean="0"/>
              <a:t>Butelki plastikowe- </a:t>
            </a:r>
            <a:r>
              <a:rPr lang="pl-PL" sz="2400" dirty="0" smtClean="0">
                <a:solidFill>
                  <a:schemeClr val="bg1"/>
                </a:solidFill>
              </a:rPr>
              <a:t>Butelki z tworzywa sztucznego to nawet </a:t>
            </a:r>
            <a:r>
              <a:rPr lang="pl-PL" sz="2400" b="1" dirty="0" smtClean="0">
                <a:solidFill>
                  <a:schemeClr val="bg1"/>
                </a:solidFill>
              </a:rPr>
              <a:t>500</a:t>
            </a:r>
            <a:r>
              <a:rPr lang="pl-PL" sz="2400" dirty="0" smtClean="0">
                <a:solidFill>
                  <a:schemeClr val="bg1"/>
                </a:solidFill>
              </a:rPr>
              <a:t> lat.</a:t>
            </a:r>
          </a:p>
          <a:p>
            <a:pPr marL="0" indent="0">
              <a:buNone/>
            </a:pPr>
            <a:r>
              <a:rPr lang="pl-PL" sz="2400" b="1" dirty="0" smtClean="0"/>
              <a:t>Opakowanie po cukierku- </a:t>
            </a:r>
            <a:r>
              <a:rPr lang="pl-PL" sz="2400" dirty="0" smtClean="0">
                <a:solidFill>
                  <a:schemeClr val="bg1"/>
                </a:solidFill>
              </a:rPr>
              <a:t>coś tak banalnego jak opakowanie po cukierku może rozkładać się </a:t>
            </a:r>
            <a:r>
              <a:rPr lang="pl-PL" sz="2400" b="1" dirty="0" smtClean="0">
                <a:solidFill>
                  <a:schemeClr val="bg1"/>
                </a:solidFill>
              </a:rPr>
              <a:t>450</a:t>
            </a:r>
            <a:r>
              <a:rPr lang="pl-PL" sz="2400" dirty="0" smtClean="0">
                <a:solidFill>
                  <a:schemeClr val="bg1"/>
                </a:solidFill>
              </a:rPr>
              <a:t> lat.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        </a:t>
            </a:r>
            <a:r>
              <a:rPr lang="pl-PL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!!!Na szczęście sztuczne odpady można segregować!!!</a:t>
            </a:r>
          </a:p>
        </p:txBody>
      </p:sp>
    </p:spTree>
    <p:extLst>
      <p:ext uri="{BB962C8B-B14F-4D97-AF65-F5344CB8AC3E}">
        <p14:creationId xmlns:p14="http://schemas.microsoft.com/office/powerpoint/2010/main" val="138510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Bodoni MT Condensed" pitchFamily="18" charset="0"/>
              </a:rPr>
              <a:t>Promowanie ekologicznego stylu życia:</a:t>
            </a:r>
            <a:endParaRPr lang="pl-PL" dirty="0">
              <a:solidFill>
                <a:schemeClr val="bg1"/>
              </a:solidFill>
              <a:latin typeface="Bodoni MT Condense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1.Wymiana pieców węglowych na odnawialne  źródła energii.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2. Panele fotowoltaiczne.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3. Samochody elektryczne.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4. Ograniczenie kupna wody w sklepie, zamontowanie filtra w kranie.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5. Kupowanie odzieży z recyklingu.</a:t>
            </a:r>
          </a:p>
        </p:txBody>
      </p:sp>
    </p:spTree>
    <p:extLst>
      <p:ext uri="{BB962C8B-B14F-4D97-AF65-F5344CB8AC3E}">
        <p14:creationId xmlns:p14="http://schemas.microsoft.com/office/powerpoint/2010/main" val="4054724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 Condensed" pitchFamily="18" charset="0"/>
              </a:rPr>
              <a:t>Co2-jak wpływa na nas i na środowisko?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Bodoni MT Condense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734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                                                          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1800" dirty="0" smtClean="0">
                <a:solidFill>
                  <a:srgbClr val="FFC000"/>
                </a:solidFill>
              </a:rPr>
              <a:t>Jak Co2 wpływa na środowisko?-Spalając paliwa kopalne, dostarczamy do atmosfery dodatkowe ilości węgla, które nie były wcześniej włączone w naturalny obieg tego pierwiastka. Uwalniamy węgiel pochodzący ze złóż znajdujących się głęboko pod ziemią lub pod dnem oceanu, który w innym wypadku pozostałby tam uwięziony. Tak więc spalanie węgla, ropy i gazu wprowadza dodatkowe ilości węgla do jego naturalnego obiegu. Tak powstaje nadmiar Co2 który utrzymuje się w atmosferze przez długi czas.</a:t>
            </a:r>
            <a:endParaRPr lang="pl-PL" sz="18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319041" cy="2775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44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Bodoni MT Condensed" pitchFamily="18" charset="0"/>
              </a:rPr>
              <a:t>Jak żyć bardziej ekologicznie?</a:t>
            </a:r>
            <a:endParaRPr lang="pl-PL" dirty="0">
              <a:solidFill>
                <a:schemeClr val="bg1"/>
              </a:solidFill>
              <a:latin typeface="Bodoni MT Condense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1.</a:t>
            </a:r>
            <a:r>
              <a:rPr lang="pl-PL" sz="1800" b="1" dirty="0" smtClean="0">
                <a:solidFill>
                  <a:schemeClr val="bg1"/>
                </a:solidFill>
              </a:rPr>
              <a:t>Oszczędzaj wodę- </a:t>
            </a:r>
            <a:r>
              <a:rPr lang="pl-PL" sz="1800" dirty="0" smtClean="0">
                <a:solidFill>
                  <a:schemeClr val="bg1"/>
                </a:solidFill>
              </a:rPr>
              <a:t>Przy myciu zębów zakręć kran i wlej wodę do kubka, korzystaj z prysznica a nie z wanny, jeśli masz ogródek, koniecznie zbieraj deszczówkę.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2. </a:t>
            </a:r>
            <a:r>
              <a:rPr lang="pl-PL" sz="1800" b="1" dirty="0" smtClean="0">
                <a:solidFill>
                  <a:schemeClr val="bg1"/>
                </a:solidFill>
              </a:rPr>
              <a:t>Segreguj śmieci- </a:t>
            </a:r>
            <a:r>
              <a:rPr lang="pl-PL" sz="1800" dirty="0" smtClean="0">
                <a:solidFill>
                  <a:schemeClr val="bg1"/>
                </a:solidFill>
              </a:rPr>
              <a:t>Do ponownego przetworzenia nadaje się większość plastiku, szkło, papier i metal. Jeśli tam, gdzie mieszkasz, gmina nie oferuje selektywnej zbiórki śmieci, znajdź najbliższe punkty, do których możesz je zawieźć samodzielnie. Jeśli możesz, załóż kompostownik.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3.</a:t>
            </a:r>
            <a:r>
              <a:rPr lang="pl-PL" sz="1800" b="1" dirty="0" smtClean="0">
                <a:solidFill>
                  <a:schemeClr val="bg1"/>
                </a:solidFill>
              </a:rPr>
              <a:t>Ograniczaj jazdę samochodem- </a:t>
            </a:r>
            <a:r>
              <a:rPr lang="pl-PL" sz="1800" dirty="0" smtClean="0">
                <a:solidFill>
                  <a:schemeClr val="bg1"/>
                </a:solidFill>
              </a:rPr>
              <a:t>W ciepłe dni, warto przejechać się rowerem, deskorolką, rolkami. 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4. </a:t>
            </a:r>
            <a:r>
              <a:rPr lang="pl-PL" sz="1800" b="1" dirty="0" smtClean="0">
                <a:solidFill>
                  <a:schemeClr val="bg1"/>
                </a:solidFill>
              </a:rPr>
              <a:t>Nie kupuj opakowań-</a:t>
            </a:r>
            <a:r>
              <a:rPr lang="pl-PL" sz="1800" dirty="0" smtClean="0">
                <a:solidFill>
                  <a:schemeClr val="bg1"/>
                </a:solidFill>
              </a:rPr>
              <a:t>Wybieraj produkty na wagę, a nie zapakowane. Kiedy tylko to możliwe, kupuj produkty bez opakowania albo przynajmniej w dużych opakowaniach.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chemeClr val="bg1"/>
                </a:solidFill>
              </a:rPr>
              <a:t>5. </a:t>
            </a:r>
            <a:r>
              <a:rPr lang="pl-PL" sz="1800" b="1" dirty="0" smtClean="0">
                <a:solidFill>
                  <a:schemeClr val="bg1"/>
                </a:solidFill>
              </a:rPr>
              <a:t>Zwracaj uwagę na certyfikaty-</a:t>
            </a:r>
            <a:r>
              <a:rPr lang="pl-PL" sz="1800" dirty="0" smtClean="0">
                <a:solidFill>
                  <a:schemeClr val="bg1"/>
                </a:solidFill>
              </a:rPr>
              <a:t>Warto poznać ekologiczne certyfikaty, które bynajmniej nie są ograniczone do żywności. Możemy kupić koszulki z ekologicznej bawełny, regał z drewna ze zrównoważonych upraw.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!!!Używaj toreb, (w dzisiejszych czasach) maseczek wielokrotnego użytku. 70 torebek jednorazowych (plastikowych) kosztuje ponad 300 złotych!!!</a:t>
            </a:r>
            <a:endParaRPr lang="pl-PL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1630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Bodoni MT Condensed" pitchFamily="18" charset="0"/>
              </a:rPr>
              <a:t>Dlaczego warto dbać o planetę?</a:t>
            </a:r>
            <a:endParaRPr lang="pl-PL" dirty="0">
              <a:solidFill>
                <a:schemeClr val="bg1"/>
              </a:solidFill>
              <a:latin typeface="Bodoni MT Condense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u="sng" dirty="0" smtClean="0">
                <a:solidFill>
                  <a:schemeClr val="accent6">
                    <a:lumMod val="75000"/>
                  </a:schemeClr>
                </a:solidFill>
              </a:rPr>
              <a:t>Dużo naukowców twierdzi, że już w 2050 roku, susze, powodzie i pożary traw, lasów wymkną się spod kontroli. Życie człowieka znacznie się wydłuży. Na Ziemi będzie żyło o połowę więcej ludzi niż teraz. Około jedna trzecia lądu na świecie stanie się pustynią. Ekosystemy będą po kolei zanikać: rafy koralowe, dżungle, puszcze, arktyczne pokrywy lodowe. W ślad z nimi pójdzie oczywiście rolnictwo. Jeżeli ludzie nie zareagują teraz, później może być już za późno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90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doni MT Condensed" pitchFamily="18" charset="0"/>
              </a:rPr>
              <a:t>Dziękuję za uwagę!</a:t>
            </a:r>
            <a:endParaRPr lang="pl-PL" b="1" dirty="0">
              <a:latin typeface="Bodoni MT Condense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Bibliografia</a:t>
            </a:r>
          </a:p>
          <a:p>
            <a:pPr marL="228600" indent="-228600">
              <a:buAutoNum type="arabicPeriod"/>
            </a:pPr>
            <a:r>
              <a:rPr lang="pl-PL" sz="1100" b="1" dirty="0" smtClean="0">
                <a:hlinkClick r:id="rId3"/>
              </a:rPr>
              <a:t>https://www.national-geographic.pl/galeria/10-najwiekszych-zagrozen-dla-naszej-planety-przypominamy-na-dzie/dzien-ziemi-798507</a:t>
            </a:r>
            <a:endParaRPr lang="pl-PL" sz="1100" b="1" dirty="0" smtClean="0"/>
          </a:p>
          <a:p>
            <a:pPr marL="228600" indent="-228600">
              <a:buAutoNum type="arabicPeriod"/>
            </a:pPr>
            <a:r>
              <a:rPr lang="pl-PL" sz="1100" b="1" dirty="0"/>
              <a:t> </a:t>
            </a:r>
            <a:r>
              <a:rPr lang="pl-PL" sz="1100" b="1" dirty="0" smtClean="0">
                <a:hlinkClick r:id="rId4"/>
              </a:rPr>
              <a:t>https://proekorecykling.pl/jak-dlugo-rozkladaja-sie-smieci/</a:t>
            </a:r>
            <a:endParaRPr lang="pl-PL" sz="1100" b="1" dirty="0" smtClean="0"/>
          </a:p>
          <a:p>
            <a:pPr marL="228600" indent="-228600">
              <a:buAutoNum type="arabicPeriod"/>
            </a:pPr>
            <a:r>
              <a:rPr lang="pl-PL" sz="1100" b="1" dirty="0"/>
              <a:t> </a:t>
            </a:r>
            <a:r>
              <a:rPr lang="pl-PL" sz="1100" b="1" dirty="0" smtClean="0">
                <a:hlinkClick r:id="rId5"/>
              </a:rPr>
              <a:t>https://ladnydom.pl/budowa/7,167217,19783449,jak-zyc-ekologicznie-10-sposobow-na-ekologiczne-zycie.html</a:t>
            </a:r>
            <a:endParaRPr lang="pl-PL" sz="1100" b="1" dirty="0" smtClean="0"/>
          </a:p>
          <a:p>
            <a:pPr marL="228600" indent="-228600">
              <a:buAutoNum type="arabicPeriod"/>
            </a:pPr>
            <a:r>
              <a:rPr lang="pl-PL" sz="1100" b="1" dirty="0" smtClean="0">
                <a:hlinkClick r:id="rId6"/>
              </a:rPr>
              <a:t>https://pomorska.pl/taki-ma-byc-swiat-w-2050-roku/ar/122613</a:t>
            </a:r>
            <a:endParaRPr lang="pl-PL" sz="1100" b="1" dirty="0" smtClean="0"/>
          </a:p>
          <a:p>
            <a:pPr marL="228600" indent="-228600">
              <a:buAutoNum type="arabicPeriod"/>
            </a:pPr>
            <a:r>
              <a:rPr lang="pl-PL" sz="1100" b="1" dirty="0" smtClean="0">
                <a:hlinkClick r:id="rId7"/>
              </a:rPr>
              <a:t>https://www.national-geographic.pl/artykul/raport-cywilizacja-ludzi-upadnie-do-2050-chyba-ze-zatrzymamy-zmiany-klimatyczne</a:t>
            </a:r>
            <a:endParaRPr lang="pl-PL" sz="1100" b="1" dirty="0" smtClean="0"/>
          </a:p>
          <a:p>
            <a:pPr marL="228600" indent="-228600">
              <a:buAutoNum type="arabicPeriod"/>
            </a:pPr>
            <a:r>
              <a:rPr lang="pl-PL" sz="1100" b="1" dirty="0" smtClean="0">
                <a:hlinkClick r:id="rId8"/>
              </a:rPr>
              <a:t>https://notatek.pl/wplyw-co2-na-srodowisko</a:t>
            </a:r>
            <a:endParaRPr lang="pl-PL" sz="1100" b="1" dirty="0" smtClean="0"/>
          </a:p>
          <a:p>
            <a:pPr marL="0" indent="0">
              <a:buNone/>
            </a:pPr>
            <a:endParaRPr lang="pl-PL" sz="1100" b="1" dirty="0" smtClean="0"/>
          </a:p>
          <a:p>
            <a:pPr marL="228600" indent="-228600">
              <a:buAutoNum type="arabicPeriod"/>
            </a:pPr>
            <a:endParaRPr lang="pl-PL" sz="1100" b="1" dirty="0" smtClean="0"/>
          </a:p>
          <a:p>
            <a:pPr marL="228600" indent="-228600">
              <a:buAutoNum type="arabicPeriod"/>
            </a:pPr>
            <a:endParaRPr lang="pl-PL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2035293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44444E-6 L 1.66667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562</Words>
  <Application>Microsoft Office PowerPoint</Application>
  <PresentationFormat>Pokaz na ekranie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Chrońmy naszą planetę !</vt:lpstr>
      <vt:lpstr>Największe zagrożenia dla naszej planety:</vt:lpstr>
      <vt:lpstr>Jak długo rozkładają się odpady?:</vt:lpstr>
      <vt:lpstr>Promowanie ekologicznego stylu życia:</vt:lpstr>
      <vt:lpstr>Co2-jak wpływa na nas i na środowisko?</vt:lpstr>
      <vt:lpstr>Jak żyć bardziej ekologicznie?</vt:lpstr>
      <vt:lpstr>Dlaczego warto dbać o planetę?</vt:lpstr>
      <vt:lpstr>Dziękuję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Chrońmy naszą planetę !</dc:title>
  <dc:creator>Liwia</dc:creator>
  <cp:lastModifiedBy>Liwia</cp:lastModifiedBy>
  <cp:revision>21</cp:revision>
  <dcterms:created xsi:type="dcterms:W3CDTF">2021-04-15T16:47:22Z</dcterms:created>
  <dcterms:modified xsi:type="dcterms:W3CDTF">2021-04-16T06:22:57Z</dcterms:modified>
</cp:coreProperties>
</file>