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A4EF1-76FE-44AE-AA2B-F6686EBDC004}" v="1115" dt="2022-10-14T13:08:03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osoba&#10;&#10;Opis wygenerowany automatycznie">
            <a:extLst>
              <a:ext uri="{FF2B5EF4-FFF2-40B4-BE49-F238E27FC236}">
                <a16:creationId xmlns:a16="http://schemas.microsoft.com/office/drawing/2014/main" id="{5760EF03-1537-1F08-B6E8-A46BE07844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pl-PL" sz="3100">
                <a:cs typeface="Calibri Light"/>
              </a:rPr>
              <a:t>FIDEL PŁOCKA </a:t>
            </a:r>
            <a:br>
              <a:rPr lang="pl-PL" sz="3100">
                <a:cs typeface="Calibri Light"/>
              </a:rPr>
            </a:br>
            <a:r>
              <a:rPr lang="pl-PL" sz="3100">
                <a:cs typeface="Calibri Light"/>
              </a:rPr>
              <a:t>ciekawy ludowy instrument muzyczny</a:t>
            </a:r>
            <a:endParaRPr lang="pl-PL" sz="31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pl-PL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88B2B73-491E-B0D7-064A-2E3E891CA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581109" cy="461489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kern="1200" dirty="0">
                <a:latin typeface="+mj-lt"/>
                <a:ea typeface="+mj-ea"/>
                <a:cs typeface="+mj-cs"/>
              </a:rPr>
              <a:t>Fidel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płocka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potocznie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nazywana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padudia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wg.klasyfikacji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naukowej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należy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do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grupy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chordofonów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złożonych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.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Natomiast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w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klasyfikacji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popularnej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to instrument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smyczkowy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.</a:t>
            </a:r>
            <a:br>
              <a:rPr lang="en-US" sz="2800" kern="1200" dirty="0"/>
            </a:br>
            <a:r>
              <a:rPr lang="en-US" sz="2800" kern="1200" dirty="0" err="1">
                <a:latin typeface="+mj-lt"/>
                <a:ea typeface="+mj-ea"/>
                <a:cs typeface="+mj-cs"/>
              </a:rPr>
              <a:t>Najbardziej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podobnym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do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niej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instrumentem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jest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suka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biłgorajska</a:t>
            </a:r>
            <a:r>
              <a:rPr lang="en-US" sz="1800" kern="1200" dirty="0">
                <a:latin typeface="+mj-lt"/>
                <a:ea typeface="+mj-ea"/>
                <a:cs typeface="+mj-cs"/>
              </a:rPr>
              <a:t>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4">
            <a:extLst>
              <a:ext uri="{FF2B5EF4-FFF2-40B4-BE49-F238E27FC236}">
                <a16:creationId xmlns:a16="http://schemas.microsoft.com/office/drawing/2014/main" id="{EBFB124E-12DF-B419-D006-33AB224436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4678" y="1283484"/>
            <a:ext cx="6436548" cy="429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11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6E683E4-A4F7-10DB-33A7-7FCB91210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6321795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Instrument muzyczny został znaleziony w 1985 roku podczas prac archeologicznych na Starym Rynku w Płocku w nieużywanej od stuleci  XVI w studni służącej za wysypisko śmieci. Wydobyto coś, co przypominało w pewnym stopniu dzisiejsze skrzypce. Instrument z Płocka szybko stał się sławny a specjaliści od instrumentów i muzyki danej stworzyli kopię tego artefaktu.</a:t>
            </a:r>
            <a:endParaRPr lang="pl-PL" sz="2400" dirty="0" err="1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3D37231-C58D-EC1E-6BA3-92644C0A0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0014"/>
            <a:ext cx="4619621" cy="996949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4" name="Obraz 4" descr="Obraz zawierający osoba, ściana, wewnątrz, muzyka&#10;&#10;Opis wygenerowany automatycznie">
            <a:extLst>
              <a:ext uri="{FF2B5EF4-FFF2-40B4-BE49-F238E27FC236}">
                <a16:creationId xmlns:a16="http://schemas.microsoft.com/office/drawing/2014/main" id="{BEEFF991-8DED-C9DD-007C-17CC46CEC3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05" r="3390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3584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muzyka, instrument smyczkowy, viola da gamba&#10;&#10;Opis wygenerowany automatycznie">
            <a:extLst>
              <a:ext uri="{FF2B5EF4-FFF2-40B4-BE49-F238E27FC236}">
                <a16:creationId xmlns:a16="http://schemas.microsoft.com/office/drawing/2014/main" id="{A36EBFC7-0867-34B6-4F8F-D49D0D4FE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796" y="779045"/>
            <a:ext cx="4378880" cy="3628214"/>
          </a:xfrm>
          <a:prstGeom prst="rect">
            <a:avLst/>
          </a:prstGeom>
        </p:spPr>
      </p:pic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DC9D52-00AD-26C8-A108-455822375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464" y="2449842"/>
            <a:ext cx="4378881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2400" dirty="0">
                <a:cs typeface="Calibri Light"/>
              </a:rPr>
              <a:t>Fidel płocka to instrument który miał pudło wykonane z jednego kawałka drewna brzozy bądź olchy o nieregularnym kształcie i niestarannym wykończeniu dlatego stwierdzono, że był instrumentem ludowym, przeznaczonym do amatorskiego muzykowania. </a:t>
            </a: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Chordofon płocki ma 72 cm długości i 26 cm szerokości. Szyjka instrumentu jest krótka i szeroka. Przy tym artefakcie znaleziono również podstawek.</a:t>
            </a: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Fidel miała prawdopodobnie 6 strun co dawało trzy pasma po dwie.</a:t>
            </a:r>
            <a:endParaRPr lang="pl-PL" sz="2400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0DF86291-25ED-36E6-9936-451325B4D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20824"/>
            <a:ext cx="5076090" cy="415137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36919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6A84AF-6F58-471A-BF1F-10D8C0351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26DC13D-E8B6-49DF-69DB-475582E7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662"/>
            <a:ext cx="3785513" cy="496530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dirty="0" err="1"/>
              <a:t>Znawcy</a:t>
            </a:r>
            <a:r>
              <a:rPr lang="en-US" sz="2400" dirty="0"/>
              <a:t> </a:t>
            </a:r>
            <a:r>
              <a:rPr lang="en-US" sz="2400" dirty="0" err="1"/>
              <a:t>muzyki</a:t>
            </a:r>
            <a:r>
              <a:rPr lang="en-US" sz="2400" dirty="0"/>
              <a:t> </a:t>
            </a:r>
            <a:r>
              <a:rPr lang="en-US" sz="2400" dirty="0" err="1"/>
              <a:t>dawnej</a:t>
            </a:r>
            <a:r>
              <a:rPr lang="en-US" sz="2400" dirty="0"/>
              <a:t> </a:t>
            </a:r>
            <a:r>
              <a:rPr lang="en-US" sz="2400" dirty="0" err="1"/>
              <a:t>wnioskując</a:t>
            </a:r>
            <a:r>
              <a:rPr lang="en-US" sz="2400" dirty="0"/>
              <a:t> po </a:t>
            </a:r>
            <a:r>
              <a:rPr lang="en-US" sz="2400" dirty="0" err="1"/>
              <a:t>wyglądzie</a:t>
            </a:r>
            <a:r>
              <a:rPr lang="en-US" sz="2400" dirty="0"/>
              <a:t> </a:t>
            </a:r>
            <a:r>
              <a:rPr lang="en-US" sz="2400" dirty="0" err="1"/>
              <a:t>fideli</a:t>
            </a:r>
            <a:r>
              <a:rPr lang="en-US" sz="2400" dirty="0"/>
              <a:t> </a:t>
            </a:r>
            <a:r>
              <a:rPr lang="en-US" sz="2400" dirty="0" err="1"/>
              <a:t>płockiej</a:t>
            </a:r>
            <a:r>
              <a:rPr lang="en-US" sz="2400" dirty="0"/>
              <a:t> </a:t>
            </a:r>
            <a:r>
              <a:rPr lang="en-US" sz="2400" dirty="0" err="1"/>
              <a:t>stwierdzili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grano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niej</a:t>
            </a:r>
            <a:r>
              <a:rPr lang="en-US" sz="2400" dirty="0"/>
              <a:t> </a:t>
            </a:r>
            <a:r>
              <a:rPr lang="en-US" sz="2400" dirty="0" err="1"/>
              <a:t>techniką</a:t>
            </a:r>
            <a:r>
              <a:rPr lang="en-US" sz="2400" dirty="0"/>
              <a:t> </a:t>
            </a:r>
            <a:r>
              <a:rPr lang="en-US" sz="2400" dirty="0" err="1"/>
              <a:t>paznokciową</a:t>
            </a:r>
            <a:r>
              <a:rPr lang="en-US" sz="2400" dirty="0"/>
              <a:t>. Polega </a:t>
            </a:r>
            <a:r>
              <a:rPr lang="en-US" sz="2400" dirty="0" err="1"/>
              <a:t>ona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skracaniu</a:t>
            </a:r>
            <a:r>
              <a:rPr lang="en-US" sz="2400" dirty="0"/>
              <a:t> </a:t>
            </a:r>
            <a:r>
              <a:rPr lang="en-US" sz="2400" dirty="0" err="1"/>
              <a:t>strun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dociskanie</a:t>
            </a:r>
            <a:r>
              <a:rPr lang="en-US" sz="2400" dirty="0"/>
              <a:t> ich z </a:t>
            </a:r>
            <a:r>
              <a:rPr lang="en-US" sz="2400" dirty="0" err="1"/>
              <a:t>boku</a:t>
            </a:r>
            <a:r>
              <a:rPr lang="en-US" sz="2400" dirty="0"/>
              <a:t> </a:t>
            </a:r>
            <a:r>
              <a:rPr lang="en-US" sz="2400" dirty="0" err="1"/>
              <a:t>paznokciem</a:t>
            </a:r>
            <a:r>
              <a:rPr lang="en-US" sz="2400" dirty="0"/>
              <a:t>. </a:t>
            </a:r>
            <a:r>
              <a:rPr lang="en-US" sz="2400" dirty="0" err="1"/>
              <a:t>Stwierdzono</a:t>
            </a:r>
            <a:r>
              <a:rPr lang="en-US" sz="2400" dirty="0"/>
              <a:t> </a:t>
            </a:r>
            <a:r>
              <a:rPr lang="en-US" sz="2400" dirty="0" err="1"/>
              <a:t>też</a:t>
            </a:r>
            <a:r>
              <a:rPr lang="en-US" sz="2400" dirty="0"/>
              <a:t> , </a:t>
            </a:r>
            <a:r>
              <a:rPr lang="en-US" sz="2400" dirty="0" err="1"/>
              <a:t>że</a:t>
            </a:r>
            <a:r>
              <a:rPr lang="en-US" sz="2400" dirty="0"/>
              <a:t> w </a:t>
            </a:r>
            <a:r>
              <a:rPr lang="en-US" sz="2400" dirty="0" err="1"/>
              <a:t>czasie</a:t>
            </a:r>
            <a:r>
              <a:rPr lang="en-US" sz="2400" dirty="0"/>
              <a:t> </a:t>
            </a:r>
            <a:r>
              <a:rPr lang="en-US" sz="2400" dirty="0" err="1"/>
              <a:t>gry</a:t>
            </a:r>
            <a:r>
              <a:rPr lang="en-US" sz="2400" dirty="0"/>
              <a:t> </a:t>
            </a:r>
            <a:r>
              <a:rPr lang="en-US" sz="2400" dirty="0" err="1"/>
              <a:t>fidel</a:t>
            </a:r>
            <a:r>
              <a:rPr lang="en-US" sz="2400" dirty="0"/>
              <a:t> </a:t>
            </a:r>
            <a:r>
              <a:rPr lang="en-US" sz="2400" dirty="0" err="1"/>
              <a:t>znajdował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w </a:t>
            </a:r>
            <a:r>
              <a:rPr lang="en-US" sz="2400" dirty="0" err="1"/>
              <a:t>pozycji</a:t>
            </a:r>
            <a:r>
              <a:rPr lang="en-US" sz="2400" dirty="0"/>
              <a:t> </a:t>
            </a:r>
            <a:r>
              <a:rPr lang="en-US" sz="2400" dirty="0" err="1"/>
              <a:t>kolanowej</a:t>
            </a:r>
            <a:endParaRPr lang="en-US" sz="2400" dirty="0" err="1">
              <a:cs typeface="Calibri Light"/>
            </a:endParaRPr>
          </a:p>
        </p:txBody>
      </p:sp>
      <p:pic>
        <p:nvPicPr>
          <p:cNvPr id="4" name="Obraz 4" descr="Obraz zawierający tekst, muzyka, instrument smyczkowy&#10;&#10;Opis wygenerowany automatycznie">
            <a:extLst>
              <a:ext uri="{FF2B5EF4-FFF2-40B4-BE49-F238E27FC236}">
                <a16:creationId xmlns:a16="http://schemas.microsoft.com/office/drawing/2014/main" id="{73DDBEAF-082E-3EC7-E47F-C4BA09AF0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518"/>
          <a:stretch/>
        </p:blipFill>
        <p:spPr>
          <a:xfrm rot="10800000" flipV="1">
            <a:off x="5009505" y="10"/>
            <a:ext cx="718249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8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4F12A9-1DD3-AF4A-2BDE-9BA96D0F1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  <a:t>Warszawski lutnik Andrzej Kuczkowski wykonał na zamówienie Marii Pomianowskiej pierwszą współczesną kopię instrumentu.</a:t>
            </a: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  <a:t>  Pierwsze egzemplarze chordofonu odtworzone zgodnie z orginałem trafiły do państwowego Muzeum Etnograficznego w Warszawie oraz Muzeum Ludowych Instrumentów Muzycznych w Szydłowcu  </a:t>
            </a: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  <a:t>https://youtu.be/0jcIPgv6iPA</a:t>
            </a:r>
          </a:p>
        </p:txBody>
      </p:sp>
    </p:spTree>
    <p:extLst>
      <p:ext uri="{BB962C8B-B14F-4D97-AF65-F5344CB8AC3E}">
        <p14:creationId xmlns:p14="http://schemas.microsoft.com/office/powerpoint/2010/main" val="786364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FIDEL PŁOCKA  ciekawy ludowy instrument muzyczny</vt:lpstr>
      <vt:lpstr>Fidel płocka potocznie nazywana padudia, wg.klasyfikacji naukowej należy do grupy chordofonów złożonych. Natomiast w klasyfikacji popularnej to instrument smyczkowy. Najbardziej podobnym do niej instrumentem jest suka biłgorajska.</vt:lpstr>
      <vt:lpstr>Instrument muzyczny został znaleziony w 1985 roku podczas prac archeologicznych na Starym Rynku w Płocku w nieużywanej od stuleci  XVI w studni służącej za wysypisko śmieci. Wydobyto coś, co przypominało w pewnym stopniu dzisiejsze skrzypce. Instrument z Płocka szybko stał się sławny a specjaliści od instrumentów i muzyki danej stworzyli kopię tego artefaktu.</vt:lpstr>
      <vt:lpstr>Fidel płocka to instrument który miał pudło wykonane z jednego kawałka drewna brzozy bądź olchy o nieregularnym kształcie i niestarannym wykończeniu dlatego stwierdzono, że był instrumentem ludowym, przeznaczonym do amatorskiego muzykowania.  Chordofon płocki ma 72 cm długości i 26 cm szerokości. Szyjka instrumentu jest krótka i szeroka. Przy tym artefakcie znaleziono również podstawek. Fidel miała prawdopodobnie 6 strun co dawało trzy pasma po dwie.</vt:lpstr>
      <vt:lpstr>Znawcy muzyki dawnej wnioskując po wyglądzie fideli płockiej stwierdzili, że grano na niej techniką paznokciową. Polega ona na skracaniu strun przez dociskanie ich z boku paznokciem. Stwierdzono też , że w czasie gry fidel znajdował się w pozycji kolanowej</vt:lpstr>
      <vt:lpstr>Warszawski lutnik Andrzej Kuczkowski wykonał na zamówienie Marii Pomianowskiej pierwszą współczesną kopię instrumentu.   Pierwsze egzemplarze chordofonu odtworzone zgodnie z orginałem trafiły do państwowego Muzeum Etnograficznego w Warszawie oraz Muzeum Ludowych Instrumentów Muzycznych w Szydłowcu    https://youtu.be/0jcIPgv6iPA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235</cp:revision>
  <dcterms:created xsi:type="dcterms:W3CDTF">2022-10-14T12:20:18Z</dcterms:created>
  <dcterms:modified xsi:type="dcterms:W3CDTF">2022-10-14T13:09:48Z</dcterms:modified>
</cp:coreProperties>
</file>