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5294" autoAdjust="0"/>
  </p:normalViewPr>
  <p:slideViewPr>
    <p:cSldViewPr snapToGrid="0">
      <p:cViewPr varScale="1">
        <p:scale>
          <a:sx n="74" d="100"/>
          <a:sy n="74" d="100"/>
        </p:scale>
        <p:origin x="576" y="6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05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3443458-D436-405E-A60B-6AC52C57AD4B}" type="datetime1">
              <a:rPr lang="pl-PL" smtClean="0"/>
              <a:t>16.04.2021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28588A-5C4E-401A-AECC-B6F63A9DE965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0599797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3D0151B-5657-4D14-AC1F-A75B74BC49A7}" type="datetime1">
              <a:rPr lang="pl-PL" noProof="0" smtClean="0"/>
              <a:t>16.04.2021</a:t>
            </a:fld>
            <a:endParaRPr lang="pl-PL" noProof="0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 dirty="0" smtClean="0"/>
              <a:t>Kliknij, aby edytować style wzorców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7542409-6A04-4DC6-AC3A-D3758287A8F2}" type="slidenum">
              <a:rPr lang="pl-PL" noProof="0" smtClean="0"/>
              <a:t>‹#›</a:t>
            </a:fld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5411505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0082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0" smtClean="0"/>
              <a:t>Kliknij, aby edytować styl wzorca podtytułu</a:t>
            </a:r>
            <a:endParaRPr lang="pl-PL" noProof="0" dirty="0"/>
          </a:p>
        </p:txBody>
      </p:sp>
      <p:pic>
        <p:nvPicPr>
          <p:cNvPr id="8" name="Obraz 7" descr="Puszyste białe chmury na ciemnobłękitnym niebi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Obraz 9" descr="Kiełkująca roślina — zbliżeni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1" name="Obraz 10" descr="Fale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7400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731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77D93D-CEE9-4C17-9365-472B9ADDDD70}" type="datetime1">
              <a:rPr lang="pl-PL" noProof="0" smtClean="0"/>
              <a:t>16.04.2021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720709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3E6605C-0DF6-4C9B-A517-626770E65C65}" type="datetime1">
              <a:rPr lang="pl-PL" noProof="0" smtClean="0"/>
              <a:t>16.04.2021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02101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6CFD5C-1B4B-4895-A1BA-3316A994F8F5}" type="datetime1">
              <a:rPr lang="pl-PL" noProof="0" smtClean="0"/>
              <a:t>16.04.2021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40511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rtlCol="0"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pic>
        <p:nvPicPr>
          <p:cNvPr id="11" name="Obraz 10" descr="Zielone rośliny — zbliżeni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" name="Obraz 8" descr="Fale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09623" y="2059146"/>
            <a:ext cx="3282696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94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F0EEA9-9A21-4A1F-9413-548A0C3B6DA3}" type="datetime1">
              <a:rPr lang="pl-PL" noProof="0" smtClean="0"/>
              <a:t>16.04.2021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781687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rtlCol="0"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FA920E8-5100-4BEB-9478-E913B638BAF6}" type="datetime1">
              <a:rPr lang="pl-PL" noProof="0" smtClean="0"/>
              <a:t>16.04.2021</a:t>
            </a:fld>
            <a:endParaRPr lang="pl-PL" noProof="0" dirty="0"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82718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97059B7-62EA-4898-ABAF-8657E5C5EE2E}" type="datetime1">
              <a:rPr lang="pl-PL" noProof="0" smtClean="0"/>
              <a:t>16.04.2021</a:t>
            </a:fld>
            <a:endParaRPr lang="pl-PL" noProof="0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46587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87B040C-FFC2-4B94-80F6-0C68425BEBDB}" type="datetime1">
              <a:rPr lang="pl-PL" noProof="0" smtClean="0"/>
              <a:t>16.04.2021</a:t>
            </a:fld>
            <a:endParaRPr lang="pl-PL" noProof="0" dirty="0"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10739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 rtlCol="0"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  <a:p>
            <a:pPr lvl="1" rtl="0"/>
            <a:r>
              <a:rPr lang="pl-PL" noProof="0" smtClean="0"/>
              <a:t>Drugi poziom</a:t>
            </a:r>
          </a:p>
          <a:p>
            <a:pPr lvl="2" rtl="0"/>
            <a:r>
              <a:rPr lang="pl-PL" noProof="0" smtClean="0"/>
              <a:t>Trzeci poziom</a:t>
            </a:r>
          </a:p>
          <a:p>
            <a:pPr lvl="3" rtl="0"/>
            <a:r>
              <a:rPr lang="pl-PL" noProof="0" smtClean="0"/>
              <a:t>Czwarty poziom</a:t>
            </a:r>
          </a:p>
          <a:p>
            <a:pPr lvl="4" rtl="0"/>
            <a:r>
              <a:rPr lang="pl-PL" noProof="0" smtClean="0"/>
              <a:t>Piąty poziom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5BE5D-8EE5-4FC9-8402-C354A0F3139D}" type="datetime1">
              <a:rPr lang="pl-PL" noProof="0" smtClean="0"/>
              <a:t>16.04.2021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02354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pl-PL" noProof="0" smtClean="0"/>
              <a:t>Kliknij, aby edytować styl</a:t>
            </a:r>
            <a:endParaRPr lang="pl-PL" noProof="0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0" smtClean="0"/>
              <a:t>Kliknij ikonę, aby dodać obraz</a:t>
            </a:r>
            <a:endParaRPr lang="pl-PL" noProof="0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 rtlCol="0"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 noProof="0" smtClean="0"/>
              <a:t>Kliknij, aby edytować style wzorca tekstu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CD8D479-8942-46E8-A226-A4E01F7A105C}" type="slidenum">
              <a:rPr lang="pl-PL" noProof="0" smtClean="0"/>
              <a:t>‹#›</a:t>
            </a:fld>
            <a:endParaRPr lang="pl-PL" noProof="0" dirty="0"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0A30033-AB84-40A7-8465-81BAC5369DD8}" type="datetime1">
              <a:rPr lang="pl-PL" noProof="0" smtClean="0"/>
              <a:t>16.04.2021</a:t>
            </a:fld>
            <a:endParaRPr lang="pl-PL" noProof="0" dirty="0"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1642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/>
          </a:p>
        </p:txBody>
      </p:sp>
      <p:sp>
        <p:nvSpPr>
          <p:cNvPr id="11" name="Prostokąt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noProof="0" dirty="0" smtClean="0"/>
              <a:t>Kliknij, aby edytować styl wzorca tytułu</a:t>
            </a:r>
            <a:endParaRPr lang="pl-PL" noProof="0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noProof="0" dirty="0" smtClean="0"/>
              <a:t>Edytuj style wzorca tekstu</a:t>
            </a:r>
          </a:p>
          <a:p>
            <a:pPr lvl="1" rtl="0"/>
            <a:r>
              <a:rPr lang="pl-PL" noProof="0" dirty="0" smtClean="0"/>
              <a:t>Drugi poziom</a:t>
            </a:r>
          </a:p>
          <a:p>
            <a:pPr lvl="2" rtl="0"/>
            <a:r>
              <a:rPr lang="pl-PL" noProof="0" dirty="0" smtClean="0"/>
              <a:t>Trzeci poziom</a:t>
            </a:r>
          </a:p>
          <a:p>
            <a:pPr lvl="3" rtl="0"/>
            <a:r>
              <a:rPr lang="pl-PL" noProof="0" dirty="0" smtClean="0"/>
              <a:t>Czwarty poziom</a:t>
            </a:r>
          </a:p>
          <a:p>
            <a:pPr lvl="4" rtl="0"/>
            <a:r>
              <a:rPr lang="pl-PL" noProof="0" dirty="0" smtClean="0"/>
              <a:t>Piąty poziom</a:t>
            </a:r>
            <a:endParaRPr lang="pl-PL" noProof="0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9CD8D479-8942-46E8-A226-A4E01F7A105C}" type="slidenum">
              <a:rPr lang="pl-PL" noProof="0" smtClean="0"/>
              <a:pPr/>
              <a:t>‹#›</a:t>
            </a:fld>
            <a:endParaRPr lang="pl-PL" noProof="0" dirty="0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fld id="{754312BE-1F1E-4F9A-93CB-0411CABDE5AA}" type="datetime1">
              <a:rPr lang="pl-PL" noProof="0" smtClean="0"/>
              <a:t>16.04.2021</a:t>
            </a:fld>
            <a:endParaRPr lang="pl-PL" noProof="0"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pPr rtl="0"/>
            <a:r>
              <a:rPr lang="pl-PL" noProof="0" dirty="0" smtClean="0"/>
              <a:t>Dodaj stopkę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l-PL" dirty="0" smtClean="0"/>
              <a:t>ZDJĘCIA NATURY</a:t>
            </a:r>
            <a:br>
              <a:rPr lang="pl-PL" dirty="0" smtClean="0"/>
            </a:br>
            <a:r>
              <a:rPr lang="pl-PL" dirty="0" smtClean="0"/>
              <a:t>BEŁCHATÓW I OKOLICE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l-PL" dirty="0" smtClean="0"/>
              <a:t>JULIA MATYŚKIEWICZ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1546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79492" y="2426859"/>
            <a:ext cx="9371949" cy="1183566"/>
          </a:xfrm>
        </p:spPr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</a:schemeClr>
                </a:solidFill>
              </a:rPr>
              <a:t>PARK- GROCHOLICE</a:t>
            </a:r>
            <a:endParaRPr lang="pl-PL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8073" y="155339"/>
            <a:ext cx="4991182" cy="6588361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l-PL" noProof="0" smtClean="0"/>
              <a:t>2</a:t>
            </a:fld>
            <a:endParaRPr lang="pl-PL" noProof="0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C6CFD5C-1B4B-4895-A1BA-3316A994F8F5}" type="datetime1">
              <a:rPr lang="pl-PL" noProof="0" smtClean="0"/>
              <a:t>16.04.2021</a:t>
            </a:fld>
            <a:endParaRPr lang="pl-PL" noProof="0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 smtClean="0"/>
              <a:t>Dodaj stopkę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271891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</a:schemeClr>
                </a:solidFill>
              </a:rPr>
              <a:t>ZACHÓD SŁOŃCA OLEŚNIK</a:t>
            </a:r>
            <a:endParaRPr lang="pl-PL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735120" y="182789"/>
            <a:ext cx="3913611" cy="7906552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l-PL" noProof="0" smtClean="0"/>
              <a:t>3</a:t>
            </a:fld>
            <a:endParaRPr lang="pl-PL" noProof="0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C6CFD5C-1B4B-4895-A1BA-3316A994F8F5}" type="datetime1">
              <a:rPr lang="pl-PL" noProof="0" smtClean="0"/>
              <a:t>16.04.2021</a:t>
            </a:fld>
            <a:endParaRPr lang="pl-PL" noProof="0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 smtClean="0"/>
              <a:t>Dodaj stopkę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4087950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54066" y="1622738"/>
            <a:ext cx="9327910" cy="1983347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chemeClr val="tx2"/>
                </a:solidFill>
              </a:rPr>
              <a:t>PRZYRODA-</a:t>
            </a:r>
            <a:br>
              <a:rPr lang="pl-PL" dirty="0" smtClean="0">
                <a:solidFill>
                  <a:schemeClr val="tx2"/>
                </a:solidFill>
              </a:rPr>
            </a:br>
            <a:r>
              <a:rPr lang="pl-PL" sz="2200" dirty="0" smtClean="0">
                <a:solidFill>
                  <a:schemeClr val="tx2"/>
                </a:solidFill>
              </a:rPr>
              <a:t>OKOLICA MOJEGO DOMU </a:t>
            </a:r>
            <a:br>
              <a:rPr lang="pl-PL" sz="2200" dirty="0" smtClean="0">
                <a:solidFill>
                  <a:schemeClr val="tx2"/>
                </a:solidFill>
              </a:rPr>
            </a:br>
            <a:r>
              <a:rPr lang="pl-PL" sz="2200" dirty="0" smtClean="0">
                <a:solidFill>
                  <a:schemeClr val="tx2"/>
                </a:solidFill>
              </a:rPr>
              <a:t>JAK NIEDANO SPADŁ ŚNIEG.</a:t>
            </a:r>
            <a:endParaRPr lang="pl-PL" sz="2200" dirty="0">
              <a:solidFill>
                <a:schemeClr val="tx2"/>
              </a:solidFill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12935" y="-34428"/>
            <a:ext cx="3679065" cy="6892428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l-PL" noProof="0" smtClean="0"/>
              <a:t>4</a:t>
            </a:fld>
            <a:endParaRPr lang="pl-PL" noProof="0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C6CFD5C-1B4B-4895-A1BA-3316A994F8F5}" type="datetime1">
              <a:rPr lang="pl-PL" noProof="0" smtClean="0"/>
              <a:t>16.04.2021</a:t>
            </a:fld>
            <a:endParaRPr lang="pl-PL" noProof="0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 smtClean="0"/>
              <a:t>Dodaj stopkę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79441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</a:schemeClr>
                </a:solidFill>
              </a:rPr>
              <a:t>ROŚLINNOŚĆ- </a:t>
            </a:r>
            <a:r>
              <a:rPr lang="pl-PL" sz="2800" dirty="0">
                <a:solidFill>
                  <a:schemeClr val="tx1">
                    <a:lumMod val="50000"/>
                  </a:schemeClr>
                </a:solidFill>
              </a:rPr>
              <a:t>k</a:t>
            </a:r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</a:rPr>
              <a:t>wiaty w ogrodzie</a:t>
            </a:r>
            <a:endParaRPr lang="pl-PL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903076" y="1637464"/>
            <a:ext cx="4585562" cy="4814125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l-PL" noProof="0" smtClean="0"/>
              <a:t>5</a:t>
            </a:fld>
            <a:endParaRPr lang="pl-PL" noProof="0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C6CFD5C-1B4B-4895-A1BA-3316A994F8F5}" type="datetime1">
              <a:rPr lang="pl-PL" noProof="0" smtClean="0"/>
              <a:t>16.04.2021</a:t>
            </a:fld>
            <a:endParaRPr lang="pl-PL" noProof="0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 smtClean="0"/>
              <a:t>Dodaj stopkę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36161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</a:schemeClr>
                </a:solidFill>
              </a:rPr>
              <a:t>DRZEWA – </a:t>
            </a:r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</a:rPr>
              <a:t>orzech na moim podwórku</a:t>
            </a:r>
            <a:endParaRPr lang="pl-PL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75808" y="460051"/>
            <a:ext cx="4238895" cy="5725984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l-PL" noProof="0" smtClean="0"/>
              <a:t>6</a:t>
            </a:fld>
            <a:endParaRPr lang="pl-PL" noProof="0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C6CFD5C-1B4B-4895-A1BA-3316A994F8F5}" type="datetime1">
              <a:rPr lang="pl-PL" noProof="0" smtClean="0"/>
              <a:t>16.04.2021</a:t>
            </a:fld>
            <a:endParaRPr lang="pl-PL" noProof="0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 smtClean="0"/>
              <a:t>Dodaj stopkę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54376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</a:schemeClr>
                </a:solidFill>
              </a:rPr>
              <a:t>LAS – </a:t>
            </a:r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</a:rPr>
              <a:t>pobliski </a:t>
            </a:r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</a:rPr>
              <a:t>las</a:t>
            </a:r>
            <a:endParaRPr lang="pl-PL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7775" y="276087"/>
            <a:ext cx="2873423" cy="6095763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l-PL" noProof="0" smtClean="0"/>
              <a:t>7</a:t>
            </a:fld>
            <a:endParaRPr lang="pl-PL" noProof="0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C6CFD5C-1B4B-4895-A1BA-3316A994F8F5}" type="datetime1">
              <a:rPr lang="pl-PL" noProof="0" smtClean="0"/>
              <a:t>16.04.2021</a:t>
            </a:fld>
            <a:endParaRPr lang="pl-PL" noProof="0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 smtClean="0"/>
              <a:t>Dodaj stopkę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154928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>
                    <a:lumMod val="50000"/>
                  </a:schemeClr>
                </a:solidFill>
              </a:rPr>
              <a:t>ROŚLINNOŚĆ - krzewy </a:t>
            </a:r>
            <a:r>
              <a:rPr lang="pl-PL" sz="28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  <a:endParaRPr lang="pl-PL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37927" y="520720"/>
            <a:ext cx="3888692" cy="5221608"/>
          </a:xfrm>
          <a:prstGeom prst="rect">
            <a:avLst/>
          </a:prstGeom>
        </p:spPr>
      </p:pic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9CD8D479-8942-46E8-A226-A4E01F7A105C}" type="slidenum">
              <a:rPr lang="pl-PL" noProof="0" smtClean="0"/>
              <a:t>8</a:t>
            </a:fld>
            <a:endParaRPr lang="pl-PL" noProof="0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C6CFD5C-1B4B-4895-A1BA-3316A994F8F5}" type="datetime1">
              <a:rPr lang="pl-PL" noProof="0" smtClean="0"/>
              <a:t>16.04.2021</a:t>
            </a:fld>
            <a:endParaRPr lang="pl-PL" noProof="0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pl-PL" noProof="0" smtClean="0"/>
              <a:t>Dodaj stopkę</a:t>
            </a:r>
            <a:endParaRPr lang="pl-PL" noProof="0" dirty="0"/>
          </a:p>
        </p:txBody>
      </p:sp>
    </p:spTree>
    <p:extLst>
      <p:ext uri="{BB962C8B-B14F-4D97-AF65-F5344CB8AC3E}">
        <p14:creationId xmlns:p14="http://schemas.microsoft.com/office/powerpoint/2010/main" val="343807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DZIĘKUJE ZA OGĄDANIE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/>
              <a:t>JULIA MATYŚKIEWICZ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3940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kologia 16: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6064205_TF03098889.potx" id="{02510745-09FB-4D08-B72B-A460FFB1EE38}" vid="{0A16938A-FFA4-45AB-84E2-029D99237E97}"/>
    </a:ext>
  </a:extLst>
</a:theme>
</file>

<file path=ppt/theme/theme2.xml><?xml version="1.0" encoding="utf-8"?>
<a:theme xmlns:a="http://schemas.openxmlformats.org/drawingml/2006/main" name="Motyw pakietu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motywem natury i ekologii</Template>
  <TotalTime>30</TotalTime>
  <Words>61</Words>
  <Application>Microsoft Office PowerPoint</Application>
  <PresentationFormat>Panoramiczny</PresentationFormat>
  <Paragraphs>33</Paragraphs>
  <Slides>9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2" baseType="lpstr">
      <vt:lpstr>Arial</vt:lpstr>
      <vt:lpstr>Corbel</vt:lpstr>
      <vt:lpstr>Ekologia 16:9</vt:lpstr>
      <vt:lpstr>ZDJĘCIA NATURY BEŁCHATÓW I OKOLICE</vt:lpstr>
      <vt:lpstr>PARK- GROCHOLICE</vt:lpstr>
      <vt:lpstr>ZACHÓD SŁOŃCA OLEŚNIK</vt:lpstr>
      <vt:lpstr>PRZYRODA- OKOLICA MOJEGO DOMU  JAK NIEDANO SPADŁ ŚNIEG.</vt:lpstr>
      <vt:lpstr>ROŚLINNOŚĆ- kwiaty w ogrodzie</vt:lpstr>
      <vt:lpstr>DRZEWA – orzech na moim podwórku</vt:lpstr>
      <vt:lpstr>LAS – pobliski las</vt:lpstr>
      <vt:lpstr>ROŚLINNOŚĆ - krzewy  </vt:lpstr>
      <vt:lpstr>DZIĘKUJE ZA OGĄDANIE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ZDJĘCIA NATURY</dc:title>
  <dc:creator>Dell</dc:creator>
  <cp:lastModifiedBy>Dell</cp:lastModifiedBy>
  <cp:revision>6</cp:revision>
  <dcterms:created xsi:type="dcterms:W3CDTF">2021-04-14T06:54:26Z</dcterms:created>
  <dcterms:modified xsi:type="dcterms:W3CDTF">2021-04-16T09:08:45Z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