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5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44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99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15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43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25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04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63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9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40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2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26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1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74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27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34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9DC8-041E-45B7-A3C1-815F8E354FA6}" type="datetimeFigureOut">
              <a:rPr lang="pl-PL" smtClean="0"/>
              <a:t>10.03.2020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921E-A1E8-4270-AEAD-901804FF47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873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Sala gimnastyczna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2854325"/>
          </a:xfrm>
        </p:spPr>
        <p:txBody>
          <a:bodyPr>
            <a:normAutofit/>
          </a:bodyPr>
          <a:lstStyle/>
          <a:p>
            <a:r>
              <a:rPr lang="pl-PL" dirty="0" smtClean="0"/>
              <a:t>Patryk Solarz </a:t>
            </a:r>
          </a:p>
          <a:p>
            <a:r>
              <a:rPr lang="pl-PL" dirty="0" smtClean="0"/>
              <a:t>Łukasz Czapla </a:t>
            </a:r>
          </a:p>
          <a:p>
            <a:r>
              <a:rPr lang="pl-PL" dirty="0" smtClean="0"/>
              <a:t>Mateusz Kwedeczenko</a:t>
            </a:r>
          </a:p>
          <a:p>
            <a:r>
              <a:rPr lang="pl-PL" dirty="0" smtClean="0"/>
              <a:t>Łukasz Adamski</a:t>
            </a:r>
          </a:p>
          <a:p>
            <a:r>
              <a:rPr lang="pl-PL" dirty="0" smtClean="0"/>
              <a:t>Krzysztof Kołodziej </a:t>
            </a:r>
          </a:p>
          <a:p>
            <a:r>
              <a:rPr lang="pl-PL" smtClean="0"/>
              <a:t>Oliwia Nowak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04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Ławki na zewnątrz </a:t>
            </a:r>
            <a:endParaRPr lang="pl-PL" dirty="0"/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9" y="1847850"/>
            <a:ext cx="6464301" cy="48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23949"/>
            <a:ext cx="10131427" cy="831273"/>
          </a:xfrm>
        </p:spPr>
        <p:txBody>
          <a:bodyPr>
            <a:normAutofit/>
          </a:bodyPr>
          <a:lstStyle/>
          <a:p>
            <a:r>
              <a:rPr lang="pl-PL" dirty="0" smtClean="0"/>
              <a:t>Siłownia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641">
            <a:off x="1459241" y="3193558"/>
            <a:ext cx="5520267" cy="32145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72" y="2983251"/>
            <a:ext cx="2875165" cy="23921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025">
            <a:off x="245536" y="15908"/>
            <a:ext cx="4125277" cy="2750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40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Sklepik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66" y="399422"/>
            <a:ext cx="5955173" cy="3056936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84">
            <a:off x="7132321" y="2900403"/>
            <a:ext cx="4879572" cy="31006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95" y="3963984"/>
            <a:ext cx="3217718" cy="2413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4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Prysznice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7" y="764373"/>
            <a:ext cx="4793798" cy="3183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059">
            <a:off x="6966414" y="1953606"/>
            <a:ext cx="4514850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33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Łazienka</a:t>
            </a:r>
            <a:endParaRPr lang="pl-PL" dirty="0"/>
          </a:p>
        </p:txBody>
      </p:sp>
      <p:pic>
        <p:nvPicPr>
          <p:cNvPr id="1028" name="Picture 4" descr="Znalezione obrazy dla zapytania: łazienki do sali gimnastyczn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49" y="357846"/>
            <a:ext cx="4397375" cy="58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Sprzęty potrzebne w Sali gimnastycznej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541">
            <a:off x="1007108" y="771681"/>
            <a:ext cx="3321087" cy="24285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59" y="2857502"/>
            <a:ext cx="3216458" cy="290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862">
            <a:off x="5008865" y="2061582"/>
            <a:ext cx="2783378" cy="1802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477" y="4210049"/>
            <a:ext cx="1943100" cy="189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58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Szatnie </a:t>
            </a:r>
            <a:endParaRPr lang="pl-PL" dirty="0"/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81127"/>
            <a:ext cx="4448175" cy="299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24" y="2057401"/>
            <a:ext cx="4867102" cy="26912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08714"/>
            <a:ext cx="4572000" cy="2572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16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Plac zabaw </a:t>
            </a:r>
            <a:endParaRPr lang="pl-PL" dirty="0"/>
          </a:p>
        </p:txBody>
      </p:sp>
      <p:pic>
        <p:nvPicPr>
          <p:cNvPr id="3" name="Symbol zastępczy zawartośc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12" y="764373"/>
            <a:ext cx="4703912" cy="3104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44" y="2212436"/>
            <a:ext cx="4576931" cy="257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355">
            <a:off x="1871921" y="4155466"/>
            <a:ext cx="4128505" cy="2322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04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200025"/>
            <a:ext cx="8610600" cy="962025"/>
          </a:xfrm>
        </p:spPr>
        <p:txBody>
          <a:bodyPr/>
          <a:lstStyle/>
          <a:p>
            <a:r>
              <a:rPr lang="pl-PL" dirty="0" smtClean="0"/>
              <a:t>Boisko sportowe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2" y="2161984"/>
            <a:ext cx="5438416" cy="27493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992">
            <a:off x="8356312" y="2726243"/>
            <a:ext cx="3467944" cy="1908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420">
            <a:off x="4446576" y="1980316"/>
            <a:ext cx="4899700" cy="3400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91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68</TotalTime>
  <Words>31</Words>
  <Application>Microsoft Office PowerPoint</Application>
  <PresentationFormat>Panoramiczny</PresentationFormat>
  <Paragraphs>16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Para</vt:lpstr>
      <vt:lpstr>Sala gimnastyczna  </vt:lpstr>
      <vt:lpstr>Siłownia </vt:lpstr>
      <vt:lpstr>Sklepik </vt:lpstr>
      <vt:lpstr>Prysznice </vt:lpstr>
      <vt:lpstr>Łazienka</vt:lpstr>
      <vt:lpstr>Sprzęty potrzebne w Sali gimnastycznej </vt:lpstr>
      <vt:lpstr>Szatnie </vt:lpstr>
      <vt:lpstr>Plac zabaw </vt:lpstr>
      <vt:lpstr>Boisko sportowe</vt:lpstr>
      <vt:lpstr>Ławki na zewnątrz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 gimnastyczna</dc:title>
  <dc:creator>Mateusz Kwedeczenko</dc:creator>
  <cp:lastModifiedBy>Mateusz Kwedeczenko</cp:lastModifiedBy>
  <cp:revision>6</cp:revision>
  <dcterms:created xsi:type="dcterms:W3CDTF">2020-03-10T13:22:58Z</dcterms:created>
  <dcterms:modified xsi:type="dcterms:W3CDTF">2020-03-10T14:31:42Z</dcterms:modified>
</cp:coreProperties>
</file>