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7" r:id="rId5"/>
    <p:sldId id="268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89EF9-B521-4DCA-85E2-21856290F94D}" type="datetimeFigureOut">
              <a:rPr lang="sk-SK" smtClean="0"/>
              <a:pPr/>
              <a:t>19. 11. 2020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9128B0-28F4-4261-A6EB-8CA9B9248C69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Zem, v ktorej žil Ježiš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Mg. Veronika </a:t>
            </a:r>
            <a:r>
              <a:rPr lang="sk-SK" dirty="0" err="1" smtClean="0"/>
              <a:t>Balická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321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4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7465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65288" cy="6858000"/>
          </a:xfrm>
        </p:spPr>
      </p:pic>
    </p:spTree>
    <p:extLst>
      <p:ext uri="{BB962C8B-B14F-4D97-AF65-F5344CB8AC3E}">
        <p14:creationId xmlns:p14="http://schemas.microsoft.com/office/powerpoint/2010/main" xmlns="" val="39545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252"/>
            <a:ext cx="9144000" cy="6876256"/>
          </a:xfrm>
        </p:spPr>
      </p:pic>
    </p:spTree>
    <p:extLst>
      <p:ext uri="{BB962C8B-B14F-4D97-AF65-F5344CB8AC3E}">
        <p14:creationId xmlns:p14="http://schemas.microsoft.com/office/powerpoint/2010/main" xmlns="" val="4844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1573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xmlns="" val="4174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7" y="0"/>
            <a:ext cx="9132703" cy="7152991"/>
          </a:xfrm>
        </p:spPr>
      </p:pic>
    </p:spTree>
    <p:extLst>
      <p:ext uri="{BB962C8B-B14F-4D97-AF65-F5344CB8AC3E}">
        <p14:creationId xmlns:p14="http://schemas.microsoft.com/office/powerpoint/2010/main" xmlns="" val="26956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sv.z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934609" cy="627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wner\Desktop\map_holy_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4140999" cy="6534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0164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320480"/>
          </a:xfrm>
        </p:spPr>
      </p:pic>
    </p:spTree>
    <p:extLst>
      <p:ext uri="{BB962C8B-B14F-4D97-AF65-F5344CB8AC3E}">
        <p14:creationId xmlns:p14="http://schemas.microsoft.com/office/powerpoint/2010/main" xmlns="" val="36216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08720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xmlns="" val="14320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31545"/>
            <a:ext cx="9144001" cy="6889545"/>
          </a:xfrm>
        </p:spPr>
      </p:pic>
    </p:spTree>
    <p:extLst>
      <p:ext uri="{BB962C8B-B14F-4D97-AF65-F5344CB8AC3E}">
        <p14:creationId xmlns:p14="http://schemas.microsoft.com/office/powerpoint/2010/main" xmlns="" val="40094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10</Words>
  <Application>Microsoft Office PowerPoint</Application>
  <PresentationFormat>Prezentácia na obrazovke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Tok</vt:lpstr>
      <vt:lpstr>Zem, v ktorej žil Ježiš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Zem, v ktorej žil Ježiš</dc:title>
  <dc:creator>ucitel</dc:creator>
  <cp:lastModifiedBy>owner</cp:lastModifiedBy>
  <cp:revision>4</cp:revision>
  <dcterms:created xsi:type="dcterms:W3CDTF">2019-02-05T09:49:14Z</dcterms:created>
  <dcterms:modified xsi:type="dcterms:W3CDTF">2020-11-19T18:59:01Z</dcterms:modified>
</cp:coreProperties>
</file>