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22. 1. 2021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vorenie sveta. WWW.RATKO.SK - Ježiš Kristus žije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6000" b="1" dirty="0" smtClean="0">
                <a:solidFill>
                  <a:schemeClr val="bg1"/>
                </a:solidFill>
              </a:rPr>
              <a:t>Pravda posolstva </a:t>
            </a:r>
            <a:br>
              <a:rPr lang="sk-SK" sz="6000" b="1" dirty="0" smtClean="0">
                <a:solidFill>
                  <a:schemeClr val="bg1"/>
                </a:solidFill>
              </a:rPr>
            </a:br>
            <a:r>
              <a:rPr lang="sk-SK" sz="6000" b="1" dirty="0" smtClean="0">
                <a:solidFill>
                  <a:schemeClr val="bg1"/>
                </a:solidFill>
              </a:rPr>
              <a:t>o stvorení sveta</a:t>
            </a:r>
            <a:endParaRPr lang="sk-SK" sz="6000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b="1" dirty="0" smtClean="0"/>
              <a:t> </a:t>
            </a:r>
            <a:endParaRPr lang="sk-SK" dirty="0"/>
          </a:p>
        </p:txBody>
      </p:sp>
      <p:pic>
        <p:nvPicPr>
          <p:cNvPr id="1026" name="Picture 2" descr="C:\Users\owner\Desktop\20210122_081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027561" cy="4717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Desktop\20210122_081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216551" cy="5251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Desktop\20210122_081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996529" cy="4783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Desktop\20210122_08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29746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Prezentácia na obrazovke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Motív Office</vt:lpstr>
      <vt:lpstr>Pravda posolstva  o stvorení sveta</vt:lpstr>
      <vt:lpstr>Snímka 2</vt:lpstr>
      <vt:lpstr>Snímka 3</vt:lpstr>
      <vt:lpstr>Snímka 4</vt:lpstr>
      <vt:lpstr>Snímka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Pravda posolstva o stvorení sveta</dc:title>
  <dc:creator>owner</dc:creator>
  <cp:lastModifiedBy>owner</cp:lastModifiedBy>
  <cp:revision>2</cp:revision>
  <dcterms:created xsi:type="dcterms:W3CDTF">2021-01-22T07:25:51Z</dcterms:created>
  <dcterms:modified xsi:type="dcterms:W3CDTF">2021-01-22T07:34:14Z</dcterms:modified>
</cp:coreProperties>
</file>