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61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41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2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3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36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9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51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2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41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98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03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6E4A-D28A-49B7-B5B3-E5C8D0A1B89A}" type="datetimeFigureOut">
              <a:rPr lang="pl-PL" smtClean="0"/>
              <a:t>2021-01-29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5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7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79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Rzeźnicka Emilia</dc:creator>
  <cp:lastModifiedBy>Rzeźnicka Emilia</cp:lastModifiedBy>
  <cp:revision>1</cp:revision>
  <dcterms:created xsi:type="dcterms:W3CDTF">2021-01-29T15:07:05Z</dcterms:created>
  <dcterms:modified xsi:type="dcterms:W3CDTF">2021-01-29T15:07:46Z</dcterms:modified>
</cp:coreProperties>
</file>