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2" r:id="rId4"/>
    <p:sldId id="259" r:id="rId5"/>
    <p:sldId id="260" r:id="rId6"/>
    <p:sldId id="261" r:id="rId7"/>
    <p:sldId id="262" r:id="rId8"/>
    <p:sldId id="265" r:id="rId9"/>
    <p:sldId id="270" r:id="rId10"/>
    <p:sldId id="267" r:id="rId11"/>
    <p:sldId id="268" r:id="rId12"/>
    <p:sldId id="271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7514-0B6C-4952-91FD-79B337534510}" type="datetimeFigureOut">
              <a:rPr lang="pl-PL" smtClean="0"/>
              <a:t>28-01-2021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E19A-CE85-4958-A5A1-49B4E2F6A13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7514-0B6C-4952-91FD-79B337534510}" type="datetimeFigureOut">
              <a:rPr lang="pl-PL" smtClean="0"/>
              <a:t>28-01-2021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E19A-CE85-4958-A5A1-49B4E2F6A1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7514-0B6C-4952-91FD-79B337534510}" type="datetimeFigureOut">
              <a:rPr lang="pl-PL" smtClean="0"/>
              <a:t>28-01-2021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E19A-CE85-4958-A5A1-49B4E2F6A1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7514-0B6C-4952-91FD-79B337534510}" type="datetimeFigureOut">
              <a:rPr lang="pl-PL" smtClean="0"/>
              <a:t>28-01-2021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E19A-CE85-4958-A5A1-49B4E2F6A13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7514-0B6C-4952-91FD-79B337534510}" type="datetimeFigureOut">
              <a:rPr lang="pl-PL" smtClean="0"/>
              <a:t>28-01-2021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E19A-CE85-4958-A5A1-49B4E2F6A1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7514-0B6C-4952-91FD-79B337534510}" type="datetimeFigureOut">
              <a:rPr lang="pl-PL" smtClean="0"/>
              <a:t>28-01-2021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E19A-CE85-4958-A5A1-49B4E2F6A13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7514-0B6C-4952-91FD-79B337534510}" type="datetimeFigureOut">
              <a:rPr lang="pl-PL" smtClean="0"/>
              <a:t>28-01-2021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E19A-CE85-4958-A5A1-49B4E2F6A13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7514-0B6C-4952-91FD-79B337534510}" type="datetimeFigureOut">
              <a:rPr lang="pl-PL" smtClean="0"/>
              <a:t>28-01-2021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E19A-CE85-4958-A5A1-49B4E2F6A1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7514-0B6C-4952-91FD-79B337534510}" type="datetimeFigureOut">
              <a:rPr lang="pl-PL" smtClean="0"/>
              <a:t>28-01-2021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E19A-CE85-4958-A5A1-49B4E2F6A1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7514-0B6C-4952-91FD-79B337534510}" type="datetimeFigureOut">
              <a:rPr lang="pl-PL" smtClean="0"/>
              <a:t>28-01-2021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E19A-CE85-4958-A5A1-49B4E2F6A1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7514-0B6C-4952-91FD-79B337534510}" type="datetimeFigureOut">
              <a:rPr lang="pl-PL" smtClean="0"/>
              <a:t>28-01-2021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E19A-CE85-4958-A5A1-49B4E2F6A13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A77514-0B6C-4952-91FD-79B337534510}" type="datetimeFigureOut">
              <a:rPr lang="pl-PL" smtClean="0"/>
              <a:t>28-01-2021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BEE19A-CE85-4958-A5A1-49B4E2F6A13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uck\Desktop\Kajusia&amp;Mikołaj\Ferie\20210116_122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0" y="116632"/>
            <a:ext cx="8880000" cy="66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71600" y="494116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Comic Sans MS" pitchFamily="66" charset="0"/>
              </a:rPr>
              <a:t>Winter </a:t>
            </a:r>
            <a:r>
              <a:rPr lang="pl-PL" sz="7200" dirty="0" err="1" smtClean="0">
                <a:solidFill>
                  <a:schemeClr val="bg1"/>
                </a:solidFill>
                <a:latin typeface="Comic Sans MS" pitchFamily="66" charset="0"/>
              </a:rPr>
              <a:t>Holidays</a:t>
            </a:r>
            <a:endParaRPr lang="pl-PL" sz="7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73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ruck\Desktop\Kajusia&amp;Mikołaj\Ferie\IMG-20210117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288900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ruck\Desktop\Kajusia&amp;Mikołaj\Ferie\IMG-20210117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78100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ruck\Desktop\Kajusia&amp;Mikołaj\Ferie\IMG-20210117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00704"/>
            <a:ext cx="2862000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23528" y="501317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latin typeface="Comic Sans MS" pitchFamily="66" charset="0"/>
              </a:rPr>
              <a:t>Our</a:t>
            </a:r>
            <a:r>
              <a:rPr lang="pl-PL" sz="2400" dirty="0">
                <a:latin typeface="Comic Sans MS" pitchFamily="66" charset="0"/>
              </a:rPr>
              <a:t> dog Mania </a:t>
            </a:r>
            <a:r>
              <a:rPr lang="pl-PL" sz="2400" dirty="0" err="1">
                <a:latin typeface="Comic Sans MS" pitchFamily="66" charset="0"/>
              </a:rPr>
              <a:t>loves</a:t>
            </a:r>
            <a:r>
              <a:rPr lang="pl-PL" sz="2400" dirty="0">
                <a:latin typeface="Comic Sans MS" pitchFamily="66" charset="0"/>
              </a:rPr>
              <a:t> to </a:t>
            </a:r>
            <a:r>
              <a:rPr lang="pl-PL" sz="2400" dirty="0" err="1">
                <a:latin typeface="Comic Sans MS" pitchFamily="66" charset="0"/>
              </a:rPr>
              <a:t>play</a:t>
            </a:r>
            <a:r>
              <a:rPr lang="pl-PL" sz="2400" dirty="0">
                <a:latin typeface="Comic Sans MS" pitchFamily="66" charset="0"/>
              </a:rPr>
              <a:t> in the </a:t>
            </a:r>
            <a:r>
              <a:rPr lang="pl-PL" sz="2400" dirty="0" err="1">
                <a:latin typeface="Comic Sans MS" pitchFamily="66" charset="0"/>
              </a:rPr>
              <a:t>snow</a:t>
            </a:r>
            <a:r>
              <a:rPr lang="pl-PL" sz="2400" dirty="0">
                <a:latin typeface="Comic Sans MS" pitchFamily="66" charset="0"/>
              </a:rPr>
              <a:t>. </a:t>
            </a:r>
            <a:r>
              <a:rPr lang="pl-PL" sz="2400" dirty="0" err="1">
                <a:latin typeface="Comic Sans MS" pitchFamily="66" charset="0"/>
              </a:rPr>
              <a:t>Together</a:t>
            </a:r>
            <a:r>
              <a:rPr lang="pl-PL" sz="2400" dirty="0">
                <a:latin typeface="Comic Sans MS" pitchFamily="66" charset="0"/>
              </a:rPr>
              <a:t> with </a:t>
            </a:r>
            <a:r>
              <a:rPr lang="pl-PL" sz="2400" dirty="0" err="1">
                <a:latin typeface="Comic Sans MS" pitchFamily="66" charset="0"/>
              </a:rPr>
              <a:t>our</a:t>
            </a:r>
            <a:r>
              <a:rPr lang="pl-PL" sz="2400" dirty="0">
                <a:latin typeface="Comic Sans MS" pitchFamily="66" charset="0"/>
              </a:rPr>
              <a:t> dog, we ran in </a:t>
            </a:r>
            <a:r>
              <a:rPr lang="pl-PL" sz="2400" dirty="0" err="1">
                <a:latin typeface="Comic Sans MS" pitchFamily="66" charset="0"/>
              </a:rPr>
              <a:t>it</a:t>
            </a:r>
            <a:r>
              <a:rPr lang="pl-PL" sz="2400" dirty="0">
                <a:latin typeface="Comic Sans MS" pitchFamily="66" charset="0"/>
              </a:rPr>
              <a:t> and </a:t>
            </a:r>
            <a:r>
              <a:rPr lang="pl-PL" sz="2400" dirty="0" err="1">
                <a:latin typeface="Comic Sans MS" pitchFamily="66" charset="0"/>
              </a:rPr>
              <a:t>lead</a:t>
            </a:r>
            <a:r>
              <a:rPr lang="pl-PL" sz="2400" dirty="0">
                <a:latin typeface="Comic Sans MS" pitchFamily="66" charset="0"/>
              </a:rPr>
              <a:t> Mania on a </a:t>
            </a:r>
            <a:r>
              <a:rPr lang="pl-PL" sz="2400" dirty="0" err="1">
                <a:latin typeface="Comic Sans MS" pitchFamily="66" charset="0"/>
              </a:rPr>
              <a:t>sled</a:t>
            </a:r>
            <a:r>
              <a:rPr lang="pl-PL" sz="240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10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188640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latin typeface="Comic Sans MS" pitchFamily="66" charset="0"/>
              </a:rPr>
              <a:t>This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winter</a:t>
            </a:r>
            <a:r>
              <a:rPr lang="pl-PL" sz="2400" dirty="0">
                <a:latin typeface="Comic Sans MS" pitchFamily="66" charset="0"/>
              </a:rPr>
              <a:t>, </a:t>
            </a:r>
            <a:r>
              <a:rPr lang="pl-PL" sz="2400" dirty="0" err="1">
                <a:latin typeface="Comic Sans MS" pitchFamily="66" charset="0"/>
              </a:rPr>
              <a:t>ice-swimming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has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become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very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fashionable</a:t>
            </a:r>
            <a:r>
              <a:rPr lang="pl-PL" sz="2400" dirty="0">
                <a:latin typeface="Comic Sans MS" pitchFamily="66" charset="0"/>
              </a:rPr>
              <a:t>, but </a:t>
            </a:r>
            <a:r>
              <a:rPr lang="pl-PL" sz="2400" dirty="0" err="1">
                <a:latin typeface="Comic Sans MS" pitchFamily="66" charset="0"/>
              </a:rPr>
              <a:t>despite</a:t>
            </a:r>
            <a:r>
              <a:rPr lang="pl-PL" sz="2400" dirty="0">
                <a:latin typeface="Comic Sans MS" pitchFamily="66" charset="0"/>
              </a:rPr>
              <a:t> the </a:t>
            </a:r>
            <a:r>
              <a:rPr lang="pl-PL" sz="2400" dirty="0" err="1">
                <a:latin typeface="Comic Sans MS" pitchFamily="66" charset="0"/>
              </a:rPr>
              <a:t>fashion</a:t>
            </a:r>
            <a:r>
              <a:rPr lang="pl-PL" sz="2400" dirty="0">
                <a:latin typeface="Comic Sans MS" pitchFamily="66" charset="0"/>
              </a:rPr>
              <a:t>, I </a:t>
            </a:r>
            <a:r>
              <a:rPr lang="pl-PL" sz="2400" dirty="0" err="1">
                <a:latin typeface="Comic Sans MS" pitchFamily="66" charset="0"/>
              </a:rPr>
              <a:t>have</a:t>
            </a:r>
            <a:r>
              <a:rPr lang="pl-PL" sz="2400" dirty="0">
                <a:latin typeface="Comic Sans MS" pitchFamily="66" charset="0"/>
              </a:rPr>
              <a:t> not </a:t>
            </a:r>
            <a:r>
              <a:rPr lang="pl-PL" sz="2400" dirty="0" err="1">
                <a:latin typeface="Comic Sans MS" pitchFamily="66" charset="0"/>
              </a:rPr>
              <a:t>decided</a:t>
            </a:r>
            <a:r>
              <a:rPr lang="pl-PL" sz="2400" dirty="0">
                <a:latin typeface="Comic Sans MS" pitchFamily="66" charset="0"/>
              </a:rPr>
              <a:t> to go </a:t>
            </a:r>
            <a:r>
              <a:rPr lang="pl-PL" sz="2400" dirty="0" err="1">
                <a:latin typeface="Comic Sans MS" pitchFamily="66" charset="0"/>
              </a:rPr>
              <a:t>outside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without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warm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clothes</a:t>
            </a:r>
            <a:r>
              <a:rPr lang="pl-PL" sz="2400" dirty="0">
                <a:latin typeface="Comic Sans MS" pitchFamily="66" charset="0"/>
              </a:rPr>
              <a:t> and </a:t>
            </a:r>
            <a:r>
              <a:rPr lang="pl-PL" sz="2400" dirty="0" err="1">
                <a:latin typeface="Comic Sans MS" pitchFamily="66" charset="0"/>
              </a:rPr>
              <a:t>take</a:t>
            </a:r>
            <a:r>
              <a:rPr lang="pl-PL" sz="2400" dirty="0">
                <a:latin typeface="Comic Sans MS" pitchFamily="66" charset="0"/>
              </a:rPr>
              <a:t> a </a:t>
            </a:r>
            <a:r>
              <a:rPr lang="pl-PL" sz="2400" dirty="0" err="1">
                <a:latin typeface="Comic Sans MS" pitchFamily="66" charset="0"/>
              </a:rPr>
              <a:t>photo</a:t>
            </a:r>
            <a:r>
              <a:rPr lang="pl-PL" sz="2400" dirty="0">
                <a:latin typeface="Comic Sans MS" pitchFamily="66" charset="0"/>
              </a:rPr>
              <a:t> of </a:t>
            </a:r>
            <a:r>
              <a:rPr lang="pl-PL" sz="2400" dirty="0" err="1" smtClean="0">
                <a:latin typeface="Comic Sans MS" pitchFamily="66" charset="0"/>
              </a:rPr>
              <a:t>myself</a:t>
            </a:r>
            <a:r>
              <a:rPr lang="pl-PL" sz="2400" dirty="0" smtClean="0">
                <a:latin typeface="Comic Sans MS" pitchFamily="66" charset="0"/>
              </a:rPr>
              <a:t>. I </a:t>
            </a:r>
            <a:r>
              <a:rPr lang="pl-PL" sz="2400" dirty="0" err="1">
                <a:latin typeface="Comic Sans MS" pitchFamily="66" charset="0"/>
              </a:rPr>
              <a:t>hope</a:t>
            </a:r>
            <a:r>
              <a:rPr lang="pl-PL" sz="2400" dirty="0">
                <a:latin typeface="Comic Sans MS" pitchFamily="66" charset="0"/>
              </a:rPr>
              <a:t> the </a:t>
            </a:r>
            <a:r>
              <a:rPr lang="pl-PL" sz="2400" dirty="0" err="1">
                <a:latin typeface="Comic Sans MS" pitchFamily="66" charset="0"/>
              </a:rPr>
              <a:t>snow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will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hold</a:t>
            </a:r>
            <a:r>
              <a:rPr lang="pl-PL" sz="2400" dirty="0">
                <a:latin typeface="Comic Sans MS" pitchFamily="66" charset="0"/>
              </a:rPr>
              <a:t> a </a:t>
            </a:r>
            <a:r>
              <a:rPr lang="pl-PL" sz="2400" dirty="0" err="1">
                <a:latin typeface="Comic Sans MS" pitchFamily="66" charset="0"/>
              </a:rPr>
              <a:t>little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longer</a:t>
            </a:r>
            <a:r>
              <a:rPr lang="pl-PL" sz="2400" dirty="0">
                <a:latin typeface="Comic Sans MS" pitchFamily="66" charset="0"/>
              </a:rPr>
              <a:t>, </a:t>
            </a:r>
            <a:r>
              <a:rPr lang="pl-PL" sz="2400" dirty="0" err="1">
                <a:latin typeface="Comic Sans MS" pitchFamily="66" charset="0"/>
              </a:rPr>
              <a:t>because</a:t>
            </a:r>
            <a:r>
              <a:rPr lang="pl-PL" sz="2400" dirty="0">
                <a:latin typeface="Comic Sans MS" pitchFamily="66" charset="0"/>
              </a:rPr>
              <a:t> we </a:t>
            </a:r>
            <a:r>
              <a:rPr lang="pl-PL" sz="2400" dirty="0" err="1">
                <a:latin typeface="Comic Sans MS" pitchFamily="66" charset="0"/>
              </a:rPr>
              <a:t>have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two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more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months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until</a:t>
            </a:r>
            <a:r>
              <a:rPr lang="pl-PL" sz="2400" dirty="0">
                <a:latin typeface="Comic Sans MS" pitchFamily="66" charset="0"/>
              </a:rPr>
              <a:t> the end of </a:t>
            </a:r>
            <a:r>
              <a:rPr lang="pl-PL" sz="2400" dirty="0" err="1">
                <a:latin typeface="Comic Sans MS" pitchFamily="66" charset="0"/>
              </a:rPr>
              <a:t>winter</a:t>
            </a:r>
            <a:r>
              <a:rPr lang="pl-PL" sz="2400" dirty="0">
                <a:latin typeface="Comic Sans MS" pitchFamily="66" charset="0"/>
              </a:rPr>
              <a:t>. </a:t>
            </a:r>
            <a:r>
              <a:rPr lang="pl-PL" sz="2400" dirty="0" err="1">
                <a:latin typeface="Comic Sans MS" pitchFamily="66" charset="0"/>
              </a:rPr>
              <a:t>Maybe</a:t>
            </a:r>
            <a:r>
              <a:rPr lang="pl-PL" sz="2400" dirty="0">
                <a:latin typeface="Comic Sans MS" pitchFamily="66" charset="0"/>
              </a:rPr>
              <a:t> the </a:t>
            </a:r>
            <a:r>
              <a:rPr lang="pl-PL" sz="2400" dirty="0" err="1">
                <a:latin typeface="Comic Sans MS" pitchFamily="66" charset="0"/>
              </a:rPr>
              <a:t>ski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slopes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will</a:t>
            </a:r>
            <a:r>
              <a:rPr lang="pl-PL" sz="2400" dirty="0">
                <a:latin typeface="Comic Sans MS" pitchFamily="66" charset="0"/>
              </a:rPr>
              <a:t> be </a:t>
            </a:r>
            <a:r>
              <a:rPr lang="pl-PL" sz="2400" dirty="0" err="1">
                <a:latin typeface="Comic Sans MS" pitchFamily="66" charset="0"/>
              </a:rPr>
              <a:t>opened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soon</a:t>
            </a:r>
            <a:r>
              <a:rPr lang="pl-PL" sz="2400" dirty="0">
                <a:latin typeface="Comic Sans MS" pitchFamily="66" charset="0"/>
              </a:rPr>
              <a:t>, </a:t>
            </a:r>
            <a:r>
              <a:rPr lang="pl-PL" sz="2400" dirty="0" err="1">
                <a:latin typeface="Comic Sans MS" pitchFamily="66" charset="0"/>
              </a:rPr>
              <a:t>then</a:t>
            </a:r>
            <a:r>
              <a:rPr lang="pl-PL" sz="2400" dirty="0">
                <a:latin typeface="Comic Sans MS" pitchFamily="66" charset="0"/>
              </a:rPr>
              <a:t> I </a:t>
            </a:r>
            <a:r>
              <a:rPr lang="pl-PL" sz="2400" dirty="0" err="1">
                <a:latin typeface="Comic Sans MS" pitchFamily="66" charset="0"/>
              </a:rPr>
              <a:t>will</a:t>
            </a:r>
            <a:r>
              <a:rPr lang="pl-PL" sz="2400" dirty="0">
                <a:latin typeface="Comic Sans MS" pitchFamily="66" charset="0"/>
              </a:rPr>
              <a:t> go </a:t>
            </a:r>
            <a:r>
              <a:rPr lang="pl-PL" sz="2400" dirty="0" err="1">
                <a:latin typeface="Comic Sans MS" pitchFamily="66" charset="0"/>
              </a:rPr>
              <a:t>skiing</a:t>
            </a:r>
            <a:r>
              <a:rPr lang="pl-PL" sz="2400" dirty="0">
                <a:latin typeface="Comic Sans MS" pitchFamily="66" charset="0"/>
              </a:rPr>
              <a:t>, </a:t>
            </a:r>
            <a:r>
              <a:rPr lang="pl-PL" sz="2400" dirty="0" err="1">
                <a:latin typeface="Comic Sans MS" pitchFamily="66" charset="0"/>
              </a:rPr>
              <a:t>which</a:t>
            </a:r>
            <a:r>
              <a:rPr lang="pl-PL" sz="2400" dirty="0">
                <a:latin typeface="Comic Sans MS" pitchFamily="66" charset="0"/>
              </a:rPr>
              <a:t> I love </a:t>
            </a:r>
            <a:r>
              <a:rPr lang="pl-PL" sz="2400" dirty="0" err="1">
                <a:latin typeface="Comic Sans MS" pitchFamily="66" charset="0"/>
              </a:rPr>
              <a:t>so</a:t>
            </a:r>
            <a:r>
              <a:rPr lang="pl-PL" sz="2400" dirty="0">
                <a:latin typeface="Comic Sans MS" pitchFamily="66" charset="0"/>
              </a:rPr>
              <a:t> much.</a:t>
            </a:r>
          </a:p>
        </p:txBody>
      </p:sp>
      <p:pic>
        <p:nvPicPr>
          <p:cNvPr id="8194" name="Picture 2" descr="C:\Users\truck\Desktop\Kajusia&amp;Mikołaj\Ferie\20210110_110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00" y="2500372"/>
            <a:ext cx="566400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uck\Desktop\Kajusia&amp;Mikołaj\Ferie\IMG-20210117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32000" cy="66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99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6545" y="612291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omic Sans MS" pitchFamily="66" charset="0"/>
              </a:rPr>
              <a:t>It </a:t>
            </a:r>
            <a:r>
              <a:rPr lang="pl-PL" sz="2400" dirty="0" err="1">
                <a:latin typeface="Comic Sans MS" pitchFamily="66" charset="0"/>
              </a:rPr>
              <a:t>is</a:t>
            </a:r>
            <a:r>
              <a:rPr lang="pl-PL" sz="2400" dirty="0">
                <a:latin typeface="Comic Sans MS" pitchFamily="66" charset="0"/>
              </a:rPr>
              <a:t> a pity </a:t>
            </a:r>
            <a:r>
              <a:rPr lang="pl-PL" sz="2400" dirty="0" err="1">
                <a:latin typeface="Comic Sans MS" pitchFamily="66" charset="0"/>
              </a:rPr>
              <a:t>that</a:t>
            </a:r>
            <a:r>
              <a:rPr lang="pl-PL" sz="2400" dirty="0">
                <a:latin typeface="Comic Sans MS" pitchFamily="66" charset="0"/>
              </a:rPr>
              <a:t> the </a:t>
            </a:r>
            <a:r>
              <a:rPr lang="pl-PL" sz="2400" dirty="0" err="1">
                <a:latin typeface="Comic Sans MS" pitchFamily="66" charset="0"/>
              </a:rPr>
              <a:t>winter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holidays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last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only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two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weeks</a:t>
            </a:r>
            <a:r>
              <a:rPr lang="pl-PL" sz="2400" dirty="0">
                <a:latin typeface="Comic Sans MS" pitchFamily="66" charset="0"/>
              </a:rPr>
              <a:t>.</a:t>
            </a:r>
          </a:p>
        </p:txBody>
      </p:sp>
      <p:pic>
        <p:nvPicPr>
          <p:cNvPr id="9218" name="Picture 2" descr="C:\Users\truck\Desktop\Kajusia&amp;Mikołaj\Ferie\20210117_132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60480" y="920640"/>
            <a:ext cx="5856000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ruck\Desktop\Kajusia&amp;Mikołaj\Ferie\20210117_132122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7753" y="920640"/>
            <a:ext cx="5856000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59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76672"/>
            <a:ext cx="33843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latin typeface="Comic Sans MS" pitchFamily="66" charset="0"/>
              </a:rPr>
              <a:t>This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year</a:t>
            </a:r>
            <a:r>
              <a:rPr lang="pl-PL" sz="2400" dirty="0">
                <a:latin typeface="Comic Sans MS" pitchFamily="66" charset="0"/>
              </a:rPr>
              <a:t> we </a:t>
            </a:r>
            <a:r>
              <a:rPr lang="pl-PL" sz="2400" dirty="0" err="1">
                <a:latin typeface="Comic Sans MS" pitchFamily="66" charset="0"/>
              </a:rPr>
              <a:t>started</a:t>
            </a:r>
            <a:r>
              <a:rPr lang="pl-PL" sz="2400" dirty="0">
                <a:latin typeface="Comic Sans MS" pitchFamily="66" charset="0"/>
              </a:rPr>
              <a:t> the </a:t>
            </a:r>
            <a:r>
              <a:rPr lang="pl-PL" sz="2400" dirty="0" err="1">
                <a:latin typeface="Comic Sans MS" pitchFamily="66" charset="0"/>
              </a:rPr>
              <a:t>holidays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earlier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than</a:t>
            </a:r>
            <a:r>
              <a:rPr lang="pl-PL" sz="2400" dirty="0">
                <a:latin typeface="Comic Sans MS" pitchFamily="66" charset="0"/>
              </a:rPr>
              <a:t> we </a:t>
            </a:r>
            <a:r>
              <a:rPr lang="pl-PL" sz="2400" dirty="0" err="1">
                <a:latin typeface="Comic Sans MS" pitchFamily="66" charset="0"/>
              </a:rPr>
              <a:t>planned</a:t>
            </a:r>
            <a:r>
              <a:rPr lang="pl-PL" sz="2400" dirty="0">
                <a:latin typeface="Comic Sans MS" pitchFamily="66" charset="0"/>
              </a:rPr>
              <a:t>. But </a:t>
            </a:r>
            <a:r>
              <a:rPr lang="pl-PL" sz="2400" dirty="0" err="1">
                <a:latin typeface="Comic Sans MS" pitchFamily="66" charset="0"/>
              </a:rPr>
              <a:t>it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turned</a:t>
            </a:r>
            <a:r>
              <a:rPr lang="pl-PL" sz="2400" dirty="0">
                <a:latin typeface="Comic Sans MS" pitchFamily="66" charset="0"/>
              </a:rPr>
              <a:t> out to be </a:t>
            </a:r>
            <a:r>
              <a:rPr lang="pl-PL" sz="2400" dirty="0" err="1">
                <a:latin typeface="Comic Sans MS" pitchFamily="66" charset="0"/>
              </a:rPr>
              <a:t>good</a:t>
            </a:r>
            <a:r>
              <a:rPr lang="pl-PL" sz="2400" dirty="0">
                <a:latin typeface="Comic Sans MS" pitchFamily="66" charset="0"/>
              </a:rPr>
              <a:t> for </a:t>
            </a:r>
            <a:r>
              <a:rPr lang="pl-PL" sz="2400" dirty="0" err="1">
                <a:latin typeface="Comic Sans MS" pitchFamily="66" charset="0"/>
              </a:rPr>
              <a:t>us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because</a:t>
            </a:r>
            <a:r>
              <a:rPr lang="pl-PL" sz="2400" dirty="0">
                <a:latin typeface="Comic Sans MS" pitchFamily="66" charset="0"/>
              </a:rPr>
              <a:t> we </a:t>
            </a:r>
            <a:r>
              <a:rPr lang="pl-PL" sz="2400" dirty="0" err="1">
                <a:latin typeface="Comic Sans MS" pitchFamily="66" charset="0"/>
              </a:rPr>
              <a:t>had</a:t>
            </a:r>
            <a:r>
              <a:rPr lang="pl-PL" sz="2400" dirty="0">
                <a:latin typeface="Comic Sans MS" pitchFamily="66" charset="0"/>
              </a:rPr>
              <a:t> a lot of </a:t>
            </a:r>
            <a:r>
              <a:rPr lang="pl-PL" sz="2400" dirty="0" err="1">
                <a:latin typeface="Comic Sans MS" pitchFamily="66" charset="0"/>
              </a:rPr>
              <a:t>snow</a:t>
            </a:r>
            <a:r>
              <a:rPr lang="pl-PL" sz="2400" dirty="0">
                <a:latin typeface="Comic Sans MS" pitchFamily="66" charset="0"/>
              </a:rPr>
              <a:t>. I </a:t>
            </a:r>
            <a:r>
              <a:rPr lang="pl-PL" sz="2400" dirty="0" err="1">
                <a:latin typeface="Comic Sans MS" pitchFamily="66" charset="0"/>
              </a:rPr>
              <a:t>spent</a:t>
            </a:r>
            <a:r>
              <a:rPr lang="pl-PL" sz="2400" dirty="0">
                <a:latin typeface="Comic Sans MS" pitchFamily="66" charset="0"/>
              </a:rPr>
              <a:t> the </a:t>
            </a:r>
            <a:r>
              <a:rPr lang="pl-PL" sz="2400" dirty="0" err="1">
                <a:latin typeface="Comic Sans MS" pitchFamily="66" charset="0"/>
              </a:rPr>
              <a:t>first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week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at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home</a:t>
            </a:r>
            <a:r>
              <a:rPr lang="pl-PL" sz="2400" dirty="0">
                <a:latin typeface="Comic Sans MS" pitchFamily="66" charset="0"/>
              </a:rPr>
              <a:t> with my </a:t>
            </a:r>
            <a:r>
              <a:rPr lang="pl-PL" sz="2400" dirty="0" err="1">
                <a:latin typeface="Comic Sans MS" pitchFamily="66" charset="0"/>
              </a:rPr>
              <a:t>brother</a:t>
            </a:r>
            <a:r>
              <a:rPr lang="pl-PL" sz="2400" dirty="0">
                <a:latin typeface="Comic Sans MS" pitchFamily="66" charset="0"/>
              </a:rPr>
              <a:t> and my </a:t>
            </a:r>
            <a:r>
              <a:rPr lang="pl-PL" sz="2400" dirty="0" err="1">
                <a:latin typeface="Comic Sans MS" pitchFamily="66" charset="0"/>
              </a:rPr>
              <a:t>parents</a:t>
            </a:r>
            <a:r>
              <a:rPr lang="pl-PL" sz="2400" dirty="0">
                <a:latin typeface="Comic Sans MS" pitchFamily="66" charset="0"/>
              </a:rPr>
              <a:t>. </a:t>
            </a:r>
            <a:r>
              <a:rPr lang="pl-PL" sz="2400" dirty="0" err="1">
                <a:latin typeface="Comic Sans MS" pitchFamily="66" charset="0"/>
              </a:rPr>
              <a:t>Although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many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sports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facilities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like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swimming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pools</a:t>
            </a:r>
            <a:r>
              <a:rPr lang="pl-PL" sz="2400" dirty="0">
                <a:latin typeface="Comic Sans MS" pitchFamily="66" charset="0"/>
              </a:rPr>
              <a:t>, </a:t>
            </a:r>
            <a:r>
              <a:rPr lang="pl-PL" sz="2400" dirty="0" err="1">
                <a:latin typeface="Comic Sans MS" pitchFamily="66" charset="0"/>
              </a:rPr>
              <a:t>ice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rinks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were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closed</a:t>
            </a:r>
            <a:r>
              <a:rPr lang="pl-PL" sz="2400" dirty="0">
                <a:latin typeface="Comic Sans MS" pitchFamily="66" charset="0"/>
              </a:rPr>
              <a:t> I </a:t>
            </a:r>
            <a:r>
              <a:rPr lang="pl-PL" sz="2400" dirty="0" err="1">
                <a:latin typeface="Comic Sans MS" pitchFamily="66" charset="0"/>
              </a:rPr>
              <a:t>spent</a:t>
            </a:r>
            <a:r>
              <a:rPr lang="pl-PL" sz="2400" dirty="0">
                <a:latin typeface="Comic Sans MS" pitchFamily="66" charset="0"/>
              </a:rPr>
              <a:t> my </a:t>
            </a:r>
            <a:r>
              <a:rPr lang="pl-PL" sz="2400" dirty="0" err="1">
                <a:latin typeface="Comic Sans MS" pitchFamily="66" charset="0"/>
              </a:rPr>
              <a:t>time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very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actively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anyway</a:t>
            </a:r>
            <a:r>
              <a:rPr lang="pl-PL" sz="2400" dirty="0">
                <a:latin typeface="Comic Sans MS" pitchFamily="66" charset="0"/>
              </a:rPr>
              <a:t>.</a:t>
            </a:r>
          </a:p>
        </p:txBody>
      </p:sp>
      <p:pic>
        <p:nvPicPr>
          <p:cNvPr id="2050" name="Picture 2" descr="C:\Users\truck\Desktop\Kajusia&amp;Mikołaj\Ferie\20210110_111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7944" y="1004640"/>
            <a:ext cx="6528000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56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ruck\Desktop\Kajusia&amp;Mikołaj\Ferie\20210117_13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24496" y="1266960"/>
            <a:ext cx="5856000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ruck\Desktop\Kajusia&amp;Mikołaj\Ferie\20210116_12265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2008" y="1263208"/>
            <a:ext cx="5856000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82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1268760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omic Sans MS" pitchFamily="66" charset="0"/>
              </a:rPr>
              <a:t>We went for </a:t>
            </a:r>
            <a:r>
              <a:rPr lang="pl-PL" sz="2400" dirty="0" err="1">
                <a:latin typeface="Comic Sans MS" pitchFamily="66" charset="0"/>
              </a:rPr>
              <a:t>walks</a:t>
            </a:r>
            <a:r>
              <a:rPr lang="pl-PL" sz="2400" dirty="0">
                <a:latin typeface="Comic Sans MS" pitchFamily="66" charset="0"/>
              </a:rPr>
              <a:t> to the </a:t>
            </a:r>
            <a:r>
              <a:rPr lang="pl-PL" sz="2400" dirty="0" err="1">
                <a:latin typeface="Comic Sans MS" pitchFamily="66" charset="0"/>
              </a:rPr>
              <a:t>forest</a:t>
            </a:r>
            <a:r>
              <a:rPr lang="pl-PL" sz="2400" dirty="0">
                <a:latin typeface="Comic Sans MS" pitchFamily="66" charset="0"/>
              </a:rPr>
              <a:t> and in the </a:t>
            </a:r>
            <a:r>
              <a:rPr lang="pl-PL" sz="2400" dirty="0" err="1">
                <a:latin typeface="Comic Sans MS" pitchFamily="66" charset="0"/>
              </a:rPr>
              <a:t>evenings</a:t>
            </a:r>
            <a:r>
              <a:rPr lang="pl-PL" sz="2400" dirty="0">
                <a:latin typeface="Comic Sans MS" pitchFamily="66" charset="0"/>
              </a:rPr>
              <a:t> we ran in the </a:t>
            </a:r>
            <a:r>
              <a:rPr lang="pl-PL" sz="2400" dirty="0" err="1">
                <a:latin typeface="Comic Sans MS" pitchFamily="66" charset="0"/>
              </a:rPr>
              <a:t>snow</a:t>
            </a:r>
            <a:r>
              <a:rPr lang="pl-PL" sz="2400" dirty="0">
                <a:latin typeface="Comic Sans MS" pitchFamily="66" charset="0"/>
              </a:rPr>
              <a:t>, </a:t>
            </a:r>
            <a:r>
              <a:rPr lang="pl-PL" sz="2400" dirty="0" err="1">
                <a:latin typeface="Comic Sans MS" pitchFamily="66" charset="0"/>
              </a:rPr>
              <a:t>playing</a:t>
            </a:r>
            <a:r>
              <a:rPr lang="pl-PL" sz="2400" dirty="0">
                <a:latin typeface="Comic Sans MS" pitchFamily="66" charset="0"/>
              </a:rPr>
              <a:t> with </a:t>
            </a:r>
            <a:r>
              <a:rPr lang="pl-PL" sz="2400" dirty="0" err="1">
                <a:latin typeface="Comic Sans MS" pitchFamily="66" charset="0"/>
              </a:rPr>
              <a:t>snowballs</a:t>
            </a:r>
            <a:r>
              <a:rPr lang="pl-PL" sz="2400" dirty="0">
                <a:latin typeface="Comic Sans MS" pitchFamily="66" charset="0"/>
              </a:rPr>
              <a:t> and </a:t>
            </a:r>
            <a:r>
              <a:rPr lang="pl-PL" sz="2400" dirty="0" err="1">
                <a:latin typeface="Comic Sans MS" pitchFamily="66" charset="0"/>
              </a:rPr>
              <a:t>making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snowmen</a:t>
            </a:r>
            <a:r>
              <a:rPr lang="pl-PL" sz="2400" dirty="0">
                <a:latin typeface="Comic Sans MS" pitchFamily="66" charset="0"/>
              </a:rPr>
              <a:t>. The </a:t>
            </a:r>
            <a:r>
              <a:rPr lang="pl-PL" sz="2400" dirty="0" err="1">
                <a:latin typeface="Comic Sans MS" pitchFamily="66" charset="0"/>
              </a:rPr>
              <a:t>second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week</a:t>
            </a:r>
            <a:r>
              <a:rPr lang="pl-PL" sz="2400" dirty="0">
                <a:latin typeface="Comic Sans MS" pitchFamily="66" charset="0"/>
              </a:rPr>
              <a:t> of the </a:t>
            </a:r>
            <a:r>
              <a:rPr lang="pl-PL" sz="2400" dirty="0" err="1">
                <a:latin typeface="Comic Sans MS" pitchFamily="66" charset="0"/>
              </a:rPr>
              <a:t>winter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holiday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smtClean="0">
                <a:latin typeface="Comic Sans MS" pitchFamily="66" charset="0"/>
              </a:rPr>
              <a:t>         I </a:t>
            </a:r>
            <a:r>
              <a:rPr lang="pl-PL" sz="2400" dirty="0" err="1">
                <a:latin typeface="Comic Sans MS" pitchFamily="66" charset="0"/>
              </a:rPr>
              <a:t>spent</a:t>
            </a:r>
            <a:r>
              <a:rPr lang="pl-PL" sz="2400" dirty="0">
                <a:latin typeface="Comic Sans MS" pitchFamily="66" charset="0"/>
              </a:rPr>
              <a:t> with my </a:t>
            </a:r>
            <a:r>
              <a:rPr lang="pl-PL" sz="2400" dirty="0" err="1">
                <a:latin typeface="Comic Sans MS" pitchFamily="66" charset="0"/>
              </a:rPr>
              <a:t>brother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at</a:t>
            </a:r>
            <a:r>
              <a:rPr lang="pl-PL" sz="2400" dirty="0">
                <a:latin typeface="Comic Sans MS" pitchFamily="66" charset="0"/>
              </a:rPr>
              <a:t> my </a:t>
            </a:r>
            <a:r>
              <a:rPr lang="pl-PL" sz="2400" dirty="0" err="1">
                <a:latin typeface="Comic Sans MS" pitchFamily="66" charset="0"/>
              </a:rPr>
              <a:t>grandparents</a:t>
            </a:r>
            <a:r>
              <a:rPr lang="pl-PL" sz="2400" dirty="0">
                <a:latin typeface="Comic Sans MS" pitchFamily="66" charset="0"/>
              </a:rPr>
              <a:t>’ </a:t>
            </a:r>
            <a:r>
              <a:rPr lang="pl-PL" sz="2400" dirty="0" err="1">
                <a:latin typeface="Comic Sans MS" pitchFamily="66" charset="0"/>
              </a:rPr>
              <a:t>house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smtClean="0">
                <a:latin typeface="Comic Sans MS" pitchFamily="66" charset="0"/>
              </a:rPr>
              <a:t>   in </a:t>
            </a:r>
            <a:r>
              <a:rPr lang="pl-PL" sz="2400" dirty="0">
                <a:latin typeface="Comic Sans MS" pitchFamily="66" charset="0"/>
              </a:rPr>
              <a:t>Jura </a:t>
            </a:r>
            <a:r>
              <a:rPr lang="pl-PL" sz="2400" dirty="0" smtClean="0">
                <a:latin typeface="Comic Sans MS" pitchFamily="66" charset="0"/>
              </a:rPr>
              <a:t>Krakowsko - Częstochowska</a:t>
            </a:r>
            <a:r>
              <a:rPr lang="pl-PL" sz="2400" dirty="0">
                <a:latin typeface="Comic Sans MS" pitchFamily="66" charset="0"/>
              </a:rPr>
              <a:t>, </a:t>
            </a:r>
            <a:r>
              <a:rPr lang="pl-PL" sz="2400" dirty="0" err="1">
                <a:latin typeface="Comic Sans MS" pitchFamily="66" charset="0"/>
              </a:rPr>
              <a:t>where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there</a:t>
            </a:r>
            <a:r>
              <a:rPr lang="pl-PL" sz="2400" dirty="0">
                <a:latin typeface="Comic Sans MS" pitchFamily="66" charset="0"/>
              </a:rPr>
              <a:t> was much </a:t>
            </a:r>
            <a:r>
              <a:rPr lang="pl-PL" sz="2400" dirty="0" err="1">
                <a:latin typeface="Comic Sans MS" pitchFamily="66" charset="0"/>
              </a:rPr>
              <a:t>more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snow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than</a:t>
            </a:r>
            <a:r>
              <a:rPr lang="pl-PL" sz="2400" dirty="0">
                <a:latin typeface="Comic Sans MS" pitchFamily="66" charset="0"/>
              </a:rPr>
              <a:t> in Dobrzykowice. </a:t>
            </a:r>
            <a:r>
              <a:rPr lang="pl-PL" sz="2400" dirty="0" err="1">
                <a:latin typeface="Comic Sans MS" pitchFamily="66" charset="0"/>
              </a:rPr>
              <a:t>This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time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skiing</a:t>
            </a:r>
            <a:r>
              <a:rPr lang="pl-PL" sz="2400" dirty="0">
                <a:latin typeface="Comic Sans MS" pitchFamily="66" charset="0"/>
              </a:rPr>
              <a:t> was not </a:t>
            </a:r>
            <a:r>
              <a:rPr lang="pl-PL" sz="2400" dirty="0" err="1">
                <a:latin typeface="Comic Sans MS" pitchFamily="66" charset="0"/>
              </a:rPr>
              <a:t>allowed</a:t>
            </a:r>
            <a:r>
              <a:rPr lang="pl-PL" sz="2400" dirty="0">
                <a:latin typeface="Comic Sans MS" pitchFamily="66" charset="0"/>
              </a:rPr>
              <a:t> and </a:t>
            </a:r>
            <a:r>
              <a:rPr lang="pl-PL" sz="2400" dirty="0" err="1">
                <a:latin typeface="Comic Sans MS" pitchFamily="66" charset="0"/>
              </a:rPr>
              <a:t>all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ski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slopes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were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closed</a:t>
            </a:r>
            <a:r>
              <a:rPr lang="pl-PL" sz="2400" dirty="0">
                <a:latin typeface="Comic Sans MS" pitchFamily="66" charset="0"/>
              </a:rPr>
              <a:t>. But </a:t>
            </a:r>
            <a:r>
              <a:rPr lang="pl-PL" sz="2400" dirty="0" err="1">
                <a:latin typeface="Comic Sans MS" pitchFamily="66" charset="0"/>
              </a:rPr>
              <a:t>there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are</a:t>
            </a:r>
            <a:r>
              <a:rPr lang="pl-PL" sz="2400" dirty="0">
                <a:latin typeface="Comic Sans MS" pitchFamily="66" charset="0"/>
              </a:rPr>
              <a:t> a lot of </a:t>
            </a:r>
            <a:r>
              <a:rPr lang="pl-PL" sz="2400" dirty="0" err="1">
                <a:latin typeface="Comic Sans MS" pitchFamily="66" charset="0"/>
              </a:rPr>
              <a:t>fantastic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smaller</a:t>
            </a:r>
            <a:r>
              <a:rPr lang="pl-PL" sz="2400" dirty="0">
                <a:latin typeface="Comic Sans MS" pitchFamily="66" charset="0"/>
              </a:rPr>
              <a:t> and </a:t>
            </a:r>
            <a:r>
              <a:rPr lang="pl-PL" sz="2400" dirty="0" err="1">
                <a:latin typeface="Comic Sans MS" pitchFamily="66" charset="0"/>
              </a:rPr>
              <a:t>bigger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hills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nearby</a:t>
            </a:r>
            <a:r>
              <a:rPr lang="pl-PL" sz="2400" dirty="0">
                <a:latin typeface="Comic Sans MS" pitchFamily="66" charset="0"/>
              </a:rPr>
              <a:t>, </a:t>
            </a:r>
            <a:r>
              <a:rPr lang="pl-PL" sz="2400" dirty="0" err="1">
                <a:latin typeface="Comic Sans MS" pitchFamily="66" charset="0"/>
              </a:rPr>
              <a:t>where</a:t>
            </a:r>
            <a:r>
              <a:rPr lang="pl-PL" sz="2400" dirty="0">
                <a:latin typeface="Comic Sans MS" pitchFamily="66" charset="0"/>
              </a:rPr>
              <a:t> I </a:t>
            </a:r>
            <a:r>
              <a:rPr lang="pl-PL" sz="2400" dirty="0" err="1">
                <a:latin typeface="Comic Sans MS" pitchFamily="66" charset="0"/>
              </a:rPr>
              <a:t>learned</a:t>
            </a:r>
            <a:r>
              <a:rPr lang="pl-PL" sz="2400" dirty="0">
                <a:latin typeface="Comic Sans MS" pitchFamily="66" charset="0"/>
              </a:rPr>
              <a:t> to </a:t>
            </a:r>
            <a:r>
              <a:rPr lang="pl-PL" sz="2400" dirty="0" err="1">
                <a:latin typeface="Comic Sans MS" pitchFamily="66" charset="0"/>
              </a:rPr>
              <a:t>ski</a:t>
            </a:r>
            <a:r>
              <a:rPr lang="pl-PL" sz="2400" dirty="0">
                <a:latin typeface="Comic Sans MS" pitchFamily="66" charset="0"/>
              </a:rPr>
              <a:t> a </a:t>
            </a:r>
            <a:r>
              <a:rPr lang="pl-PL" sz="2400" dirty="0" err="1">
                <a:latin typeface="Comic Sans MS" pitchFamily="66" charset="0"/>
              </a:rPr>
              <a:t>few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years</a:t>
            </a:r>
            <a:r>
              <a:rPr lang="pl-PL" sz="2400" dirty="0">
                <a:latin typeface="Comic Sans MS" pitchFamily="66" charset="0"/>
              </a:rPr>
              <a:t> ago, and we </a:t>
            </a:r>
            <a:r>
              <a:rPr lang="pl-PL" sz="2400" dirty="0" err="1">
                <a:latin typeface="Comic Sans MS" pitchFamily="66" charset="0"/>
              </a:rPr>
              <a:t>used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them</a:t>
            </a:r>
            <a:r>
              <a:rPr lang="pl-PL" sz="2400" dirty="0">
                <a:latin typeface="Comic Sans MS" pitchFamily="66" charset="0"/>
              </a:rPr>
              <a:t> for </a:t>
            </a:r>
            <a:r>
              <a:rPr lang="pl-PL" sz="2400" dirty="0" err="1">
                <a:latin typeface="Comic Sans MS" pitchFamily="66" charset="0"/>
              </a:rPr>
              <a:t>sledding</a:t>
            </a:r>
            <a:r>
              <a:rPr lang="pl-PL" sz="240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084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ruck\Desktop\Kajusia&amp;Mikołaj\Ferie\IMG-20210127-WA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2589" r="-1402" b="4968"/>
          <a:stretch/>
        </p:blipFill>
        <p:spPr bwMode="auto">
          <a:xfrm>
            <a:off x="179512" y="116632"/>
            <a:ext cx="8917220" cy="6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20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ruck\Desktop\Kajusia&amp;Mikołaj\Ferie\IMG-20210117-WA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6" y="117784"/>
            <a:ext cx="8880000" cy="66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36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ruck\Desktop\Kajusia&amp;Mikołaj\Ferie\IMG-20210117-WA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352"/>
            <a:ext cx="8928000" cy="66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258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ruck\Desktop\Kajusia&amp;Mikołaj\Ferie\IMG-20210117-WA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352"/>
            <a:ext cx="8928000" cy="66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49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16632"/>
            <a:ext cx="37444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latin typeface="Comic Sans MS" pitchFamily="66" charset="0"/>
              </a:rPr>
              <a:t>This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year</a:t>
            </a:r>
            <a:r>
              <a:rPr lang="pl-PL" sz="2400" dirty="0">
                <a:latin typeface="Comic Sans MS" pitchFamily="66" charset="0"/>
              </a:rPr>
              <a:t>, a lot of </a:t>
            </a:r>
            <a:r>
              <a:rPr lang="pl-PL" sz="2400" dirty="0" err="1">
                <a:latin typeface="Comic Sans MS" pitchFamily="66" charset="0"/>
              </a:rPr>
              <a:t>people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took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pictures</a:t>
            </a:r>
            <a:r>
              <a:rPr lang="pl-PL" sz="2400" dirty="0">
                <a:latin typeface="Comic Sans MS" pitchFamily="66" charset="0"/>
              </a:rPr>
              <a:t> of </a:t>
            </a:r>
            <a:r>
              <a:rPr lang="pl-PL" sz="2400" dirty="0" err="1">
                <a:latin typeface="Comic Sans MS" pitchFamily="66" charset="0"/>
              </a:rPr>
              <a:t>winter</a:t>
            </a:r>
            <a:r>
              <a:rPr lang="pl-PL" sz="2400" dirty="0">
                <a:latin typeface="Comic Sans MS" pitchFamily="66" charset="0"/>
              </a:rPr>
              <a:t>, </a:t>
            </a:r>
            <a:r>
              <a:rPr lang="pl-PL" sz="2400" dirty="0" err="1">
                <a:latin typeface="Comic Sans MS" pitchFamily="66" charset="0"/>
              </a:rPr>
              <a:t>because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probably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everyone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misses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this</a:t>
            </a:r>
            <a:r>
              <a:rPr lang="pl-PL" sz="2400" dirty="0">
                <a:latin typeface="Comic Sans MS" pitchFamily="66" charset="0"/>
              </a:rPr>
              <a:t> real </a:t>
            </a:r>
            <a:r>
              <a:rPr lang="pl-PL" sz="2400" dirty="0" err="1">
                <a:latin typeface="Comic Sans MS" pitchFamily="66" charset="0"/>
              </a:rPr>
              <a:t>winter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very</a:t>
            </a:r>
            <a:r>
              <a:rPr lang="pl-PL" sz="2400" dirty="0">
                <a:latin typeface="Comic Sans MS" pitchFamily="66" charset="0"/>
              </a:rPr>
              <a:t> much. </a:t>
            </a:r>
            <a:r>
              <a:rPr lang="pl-PL" sz="2400" dirty="0" smtClean="0">
                <a:latin typeface="Comic Sans MS" pitchFamily="66" charset="0"/>
              </a:rPr>
              <a:t>   I </a:t>
            </a:r>
            <a:r>
              <a:rPr lang="pl-PL" sz="2400" dirty="0" err="1">
                <a:latin typeface="Comic Sans MS" pitchFamily="66" charset="0"/>
              </a:rPr>
              <a:t>also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took</a:t>
            </a:r>
            <a:r>
              <a:rPr lang="pl-PL" sz="2400" dirty="0">
                <a:latin typeface="Comic Sans MS" pitchFamily="66" charset="0"/>
              </a:rPr>
              <a:t> a lot of </a:t>
            </a:r>
            <a:r>
              <a:rPr lang="pl-PL" sz="2400" dirty="0" err="1">
                <a:latin typeface="Comic Sans MS" pitchFamily="66" charset="0"/>
              </a:rPr>
              <a:t>winter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photos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this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year</a:t>
            </a:r>
            <a:r>
              <a:rPr lang="pl-PL" sz="2400" dirty="0">
                <a:latin typeface="Comic Sans MS" pitchFamily="66" charset="0"/>
              </a:rPr>
              <a:t> and </a:t>
            </a:r>
            <a:r>
              <a:rPr lang="pl-PL" sz="2400" dirty="0" err="1">
                <a:latin typeface="Comic Sans MS" pitchFamily="66" charset="0"/>
              </a:rPr>
              <a:t>sent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them</a:t>
            </a:r>
            <a:r>
              <a:rPr lang="pl-PL" sz="2400" dirty="0">
                <a:latin typeface="Comic Sans MS" pitchFamily="66" charset="0"/>
              </a:rPr>
              <a:t> to my </a:t>
            </a:r>
            <a:r>
              <a:rPr lang="pl-PL" sz="2400" dirty="0" err="1">
                <a:latin typeface="Comic Sans MS" pitchFamily="66" charset="0"/>
              </a:rPr>
              <a:t>friends</a:t>
            </a:r>
            <a:r>
              <a:rPr lang="pl-PL" sz="2400" dirty="0">
                <a:latin typeface="Comic Sans MS" pitchFamily="66" charset="0"/>
              </a:rPr>
              <a:t>. We </a:t>
            </a:r>
            <a:r>
              <a:rPr lang="pl-PL" sz="2400" dirty="0" err="1">
                <a:latin typeface="Comic Sans MS" pitchFamily="66" charset="0"/>
              </a:rPr>
              <a:t>auctioned</a:t>
            </a:r>
            <a:r>
              <a:rPr lang="pl-PL" sz="2400" dirty="0">
                <a:latin typeface="Comic Sans MS" pitchFamily="66" charset="0"/>
              </a:rPr>
              <a:t> off </a:t>
            </a:r>
            <a:r>
              <a:rPr lang="pl-PL" sz="2400" dirty="0" err="1">
                <a:latin typeface="Comic Sans MS" pitchFamily="66" charset="0"/>
              </a:rPr>
              <a:t>who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had</a:t>
            </a:r>
            <a:r>
              <a:rPr lang="pl-PL" sz="2400" dirty="0">
                <a:latin typeface="Comic Sans MS" pitchFamily="66" charset="0"/>
              </a:rPr>
              <a:t> the most </a:t>
            </a:r>
            <a:r>
              <a:rPr lang="pl-PL" sz="2400" dirty="0" err="1">
                <a:latin typeface="Comic Sans MS" pitchFamily="66" charset="0"/>
              </a:rPr>
              <a:t>snow</a:t>
            </a:r>
            <a:r>
              <a:rPr lang="pl-PL" sz="2400" dirty="0" smtClean="0">
                <a:latin typeface="Comic Sans MS" pitchFamily="66" charset="0"/>
              </a:rPr>
              <a:t>. A </a:t>
            </a:r>
            <a:r>
              <a:rPr lang="pl-PL" sz="2400" dirty="0" err="1">
                <a:latin typeface="Comic Sans MS" pitchFamily="66" charset="0"/>
              </a:rPr>
              <a:t>year</a:t>
            </a:r>
            <a:r>
              <a:rPr lang="pl-PL" sz="2400" dirty="0">
                <a:latin typeface="Comic Sans MS" pitchFamily="66" charset="0"/>
              </a:rPr>
              <a:t> ago, </a:t>
            </a:r>
            <a:r>
              <a:rPr lang="pl-PL" sz="2400" dirty="0" err="1">
                <a:latin typeface="Comic Sans MS" pitchFamily="66" charset="0"/>
              </a:rPr>
              <a:t>there</a:t>
            </a:r>
            <a:r>
              <a:rPr lang="pl-PL" sz="2400" dirty="0">
                <a:latin typeface="Comic Sans MS" pitchFamily="66" charset="0"/>
              </a:rPr>
              <a:t> was </a:t>
            </a:r>
            <a:r>
              <a:rPr lang="pl-PL" sz="2400" dirty="0" err="1">
                <a:latin typeface="Comic Sans MS" pitchFamily="66" charset="0"/>
              </a:rPr>
              <a:t>certainly</a:t>
            </a:r>
            <a:r>
              <a:rPr lang="pl-PL" sz="2400" dirty="0">
                <a:latin typeface="Comic Sans MS" pitchFamily="66" charset="0"/>
              </a:rPr>
              <a:t> not </a:t>
            </a:r>
            <a:r>
              <a:rPr lang="pl-PL" sz="2400" dirty="0" err="1">
                <a:latin typeface="Comic Sans MS" pitchFamily="66" charset="0"/>
              </a:rPr>
              <a:t>that</a:t>
            </a:r>
            <a:r>
              <a:rPr lang="pl-PL" sz="2400" dirty="0">
                <a:latin typeface="Comic Sans MS" pitchFamily="66" charset="0"/>
              </a:rPr>
              <a:t> much. </a:t>
            </a:r>
            <a:r>
              <a:rPr lang="pl-PL" sz="2400" dirty="0" err="1">
                <a:latin typeface="Comic Sans MS" pitchFamily="66" charset="0"/>
              </a:rPr>
              <a:t>When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fresh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snow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arrived</a:t>
            </a:r>
            <a:r>
              <a:rPr lang="pl-PL" sz="2400" dirty="0">
                <a:latin typeface="Comic Sans MS" pitchFamily="66" charset="0"/>
              </a:rPr>
              <a:t>, I </a:t>
            </a:r>
            <a:r>
              <a:rPr lang="pl-PL" sz="2400" dirty="0" err="1">
                <a:latin typeface="Comic Sans MS" pitchFamily="66" charset="0"/>
              </a:rPr>
              <a:t>made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snowangels</a:t>
            </a:r>
            <a:r>
              <a:rPr lang="pl-PL" sz="2400" dirty="0">
                <a:latin typeface="Comic Sans MS" pitchFamily="66" charset="0"/>
              </a:rPr>
              <a:t> in the </a:t>
            </a:r>
            <a:r>
              <a:rPr lang="pl-PL" sz="2400" dirty="0" err="1">
                <a:latin typeface="Comic Sans MS" pitchFamily="66" charset="0"/>
              </a:rPr>
              <a:t>snow</a:t>
            </a:r>
            <a:r>
              <a:rPr lang="pl-PL" sz="2400" dirty="0">
                <a:latin typeface="Comic Sans MS" pitchFamily="66" charset="0"/>
              </a:rPr>
              <a:t> with my </a:t>
            </a:r>
            <a:r>
              <a:rPr lang="pl-PL" sz="2400" dirty="0" err="1">
                <a:latin typeface="Comic Sans MS" pitchFamily="66" charset="0"/>
              </a:rPr>
              <a:t>brother</a:t>
            </a:r>
            <a:r>
              <a:rPr lang="pl-PL" sz="2400" dirty="0">
                <a:latin typeface="Comic Sans MS" pitchFamily="66" charset="0"/>
              </a:rPr>
              <a:t> and we </a:t>
            </a:r>
            <a:r>
              <a:rPr lang="pl-PL" sz="2400" dirty="0" err="1">
                <a:latin typeface="Comic Sans MS" pitchFamily="66" charset="0"/>
              </a:rPr>
              <a:t>were</a:t>
            </a:r>
            <a:r>
              <a:rPr lang="pl-PL" sz="2400" dirty="0">
                <a:latin typeface="Comic Sans MS" pitchFamily="66" charset="0"/>
              </a:rPr>
              <a:t> not </a:t>
            </a:r>
            <a:r>
              <a:rPr lang="pl-PL" sz="2400" dirty="0" err="1">
                <a:latin typeface="Comic Sans MS" pitchFamily="66" charset="0"/>
              </a:rPr>
              <a:t>cold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at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all</a:t>
            </a:r>
            <a:r>
              <a:rPr lang="pl-PL" sz="2400" dirty="0">
                <a:latin typeface="Comic Sans MS" pitchFamily="66" charset="0"/>
              </a:rPr>
              <a:t>.</a:t>
            </a:r>
          </a:p>
        </p:txBody>
      </p:sp>
      <p:pic>
        <p:nvPicPr>
          <p:cNvPr id="10242" name="Picture 2" descr="C:\Users\truck\Desktop\Kajusia&amp;Mikołaj\Ferie\20210116_122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5944" y="938632"/>
            <a:ext cx="6576000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43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358</Words>
  <Application>Microsoft Office PowerPoint</Application>
  <PresentationFormat>Pokaz na ekranie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12</cp:revision>
  <dcterms:created xsi:type="dcterms:W3CDTF">2021-01-27T15:24:48Z</dcterms:created>
  <dcterms:modified xsi:type="dcterms:W3CDTF">2021-01-28T07:16:26Z</dcterms:modified>
</cp:coreProperties>
</file>